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7" r:id="rId4"/>
  </p:sldMasterIdLst>
  <p:notesMasterIdLst>
    <p:notesMasterId r:id="rId33"/>
  </p:notesMasterIdLst>
  <p:handoutMasterIdLst>
    <p:handoutMasterId r:id="rId34"/>
  </p:handoutMasterIdLst>
  <p:sldIdLst>
    <p:sldId id="258" r:id="rId5"/>
    <p:sldId id="293" r:id="rId6"/>
    <p:sldId id="284" r:id="rId7"/>
    <p:sldId id="315" r:id="rId8"/>
    <p:sldId id="261" r:id="rId9"/>
    <p:sldId id="294" r:id="rId10"/>
    <p:sldId id="295" r:id="rId11"/>
    <p:sldId id="296" r:id="rId12"/>
    <p:sldId id="297" r:id="rId13"/>
    <p:sldId id="307" r:id="rId14"/>
    <p:sldId id="308" r:id="rId15"/>
    <p:sldId id="309" r:id="rId16"/>
    <p:sldId id="310" r:id="rId17"/>
    <p:sldId id="311" r:id="rId18"/>
    <p:sldId id="312" r:id="rId19"/>
    <p:sldId id="298" r:id="rId20"/>
    <p:sldId id="299" r:id="rId21"/>
    <p:sldId id="300" r:id="rId22"/>
    <p:sldId id="301" r:id="rId23"/>
    <p:sldId id="302" r:id="rId24"/>
    <p:sldId id="303" r:id="rId25"/>
    <p:sldId id="304" r:id="rId26"/>
    <p:sldId id="305" r:id="rId27"/>
    <p:sldId id="306" r:id="rId28"/>
    <p:sldId id="280" r:id="rId29"/>
    <p:sldId id="313" r:id="rId30"/>
    <p:sldId id="314" r:id="rId31"/>
    <p:sldId id="290"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00" autoAdjust="0"/>
    <p:restoredTop sz="94639" autoAdjust="0"/>
  </p:normalViewPr>
  <p:slideViewPr>
    <p:cSldViewPr snapToGrid="0">
      <p:cViewPr varScale="1">
        <p:scale>
          <a:sx n="66" d="100"/>
          <a:sy n="66" d="100"/>
        </p:scale>
        <p:origin x="532" y="44"/>
      </p:cViewPr>
      <p:guideLst/>
    </p:cSldViewPr>
  </p:slideViewPr>
  <p:notesTextViewPr>
    <p:cViewPr>
      <p:scale>
        <a:sx n="1" d="1"/>
        <a:sy n="1" d="1"/>
      </p:scale>
      <p:origin x="0" y="0"/>
    </p:cViewPr>
  </p:notesTextViewPr>
  <p:notesViewPr>
    <p:cSldViewPr snapToGrid="0">
      <p:cViewPr>
        <p:scale>
          <a:sx n="50" d="100"/>
          <a:sy n="50" d="100"/>
        </p:scale>
        <p:origin x="3403" y="33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23AA0E9-8CD0-4A6E-A65E-A06028B83FE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5E2408B-C9AB-4665-AC99-B057BD0A43D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748E1AF-6343-46AA-8AEF-4C12F4118850}" type="datetimeFigureOut">
              <a:rPr lang="en-US" smtClean="0"/>
              <a:t>4/12/2022</a:t>
            </a:fld>
            <a:endParaRPr lang="en-US" dirty="0"/>
          </a:p>
        </p:txBody>
      </p:sp>
      <p:sp>
        <p:nvSpPr>
          <p:cNvPr id="4" name="Footer Placeholder 3">
            <a:extLst>
              <a:ext uri="{FF2B5EF4-FFF2-40B4-BE49-F238E27FC236}">
                <a16:creationId xmlns:a16="http://schemas.microsoft.com/office/drawing/2014/main" id="{8CD1B215-531B-4869-BD98-BD3B1390B1C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0B53F21-4D67-455D-8074-E9E6EC26FAC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52858E0-3D38-47B7-97D4-4FE08D90D359}" type="slidenum">
              <a:rPr lang="en-US" smtClean="0"/>
              <a:t>‹#›</a:t>
            </a:fld>
            <a:endParaRPr lang="en-US" dirty="0"/>
          </a:p>
        </p:txBody>
      </p:sp>
    </p:spTree>
    <p:extLst>
      <p:ext uri="{BB962C8B-B14F-4D97-AF65-F5344CB8AC3E}">
        <p14:creationId xmlns:p14="http://schemas.microsoft.com/office/powerpoint/2010/main" val="2821443336"/>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eg>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9D2517-63AA-420A-887D-BE60360A8F4D}" type="datetimeFigureOut">
              <a:rPr lang="en-US" noProof="0" smtClean="0"/>
              <a:t>4/12/2022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4ECAD9-32EE-4091-BDA5-6BD15ACC5E58}" type="slidenum">
              <a:rPr lang="en-US" noProof="0" smtClean="0"/>
              <a:t>‹#›</a:t>
            </a:fld>
            <a:endParaRPr lang="en-US" noProof="0" dirty="0"/>
          </a:p>
        </p:txBody>
      </p:sp>
    </p:spTree>
    <p:extLst>
      <p:ext uri="{BB962C8B-B14F-4D97-AF65-F5344CB8AC3E}">
        <p14:creationId xmlns:p14="http://schemas.microsoft.com/office/powerpoint/2010/main" val="1106618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1</a:t>
            </a:fld>
            <a:endParaRPr lang="en-US" noProof="0" dirty="0"/>
          </a:p>
        </p:txBody>
      </p:sp>
    </p:spTree>
    <p:extLst>
      <p:ext uri="{BB962C8B-B14F-4D97-AF65-F5344CB8AC3E}">
        <p14:creationId xmlns:p14="http://schemas.microsoft.com/office/powerpoint/2010/main" val="2215981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5</a:t>
            </a:fld>
            <a:endParaRPr lang="en-US" noProof="0" dirty="0"/>
          </a:p>
        </p:txBody>
      </p:sp>
    </p:spTree>
    <p:extLst>
      <p:ext uri="{BB962C8B-B14F-4D97-AF65-F5344CB8AC3E}">
        <p14:creationId xmlns:p14="http://schemas.microsoft.com/office/powerpoint/2010/main" val="34553338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16</a:t>
            </a:fld>
            <a:endParaRPr lang="en-US" noProof="0" dirty="0"/>
          </a:p>
        </p:txBody>
      </p:sp>
    </p:spTree>
    <p:extLst>
      <p:ext uri="{BB962C8B-B14F-4D97-AF65-F5344CB8AC3E}">
        <p14:creationId xmlns:p14="http://schemas.microsoft.com/office/powerpoint/2010/main" val="1296768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4ECAD9-32EE-4091-BDA5-6BD15ACC5E58}" type="slidenum">
              <a:rPr lang="en-US" noProof="0" smtClean="0"/>
              <a:t>25</a:t>
            </a:fld>
            <a:endParaRPr lang="en-US" noProof="0" dirty="0"/>
          </a:p>
        </p:txBody>
      </p:sp>
    </p:spTree>
    <p:extLst>
      <p:ext uri="{BB962C8B-B14F-4D97-AF65-F5344CB8AC3E}">
        <p14:creationId xmlns:p14="http://schemas.microsoft.com/office/powerpoint/2010/main" val="17552225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1" name="Picture Placeholder 9">
            <a:extLst>
              <a:ext uri="{FF2B5EF4-FFF2-40B4-BE49-F238E27FC236}">
                <a16:creationId xmlns:a16="http://schemas.microsoft.com/office/drawing/2014/main" id="{D1D313A2-A4D4-40DF-A0C2-C29F64168525}"/>
              </a:ext>
            </a:extLst>
          </p:cNvPr>
          <p:cNvSpPr>
            <a:spLocks noGrp="1"/>
          </p:cNvSpPr>
          <p:nvPr>
            <p:ph type="pic" sz="quarter" idx="13"/>
          </p:nvPr>
        </p:nvSpPr>
        <p:spPr>
          <a:xfrm>
            <a:off x="0" y="0"/>
            <a:ext cx="12192000" cy="6858000"/>
          </a:xfrm>
        </p:spPr>
        <p:txBody>
          <a:bodyPr/>
          <a:lstStyle/>
          <a:p>
            <a:r>
              <a:rPr lang="en-US" noProof="0"/>
              <a:t>Click icon to add picture</a:t>
            </a:r>
            <a:endParaRPr lang="en-US" noProof="0" dirty="0"/>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F5CEFB0D-6DB6-450D-981E-DB5B064ABC8F}" type="datetime1">
              <a:rPr lang="en-US" noProof="0" smtClean="0"/>
              <a:t>4/12/2022</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noProof="0" dirty="0"/>
              <a:t>Footer</a:t>
            </a:r>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3" name="Subtitle 2"/>
          <p:cNvSpPr>
            <a:spLocks noGrp="1"/>
          </p:cNvSpPr>
          <p:nvPr>
            <p:ph type="subTitle" idx="1"/>
          </p:nvPr>
        </p:nvSpPr>
        <p:spPr>
          <a:xfrm>
            <a:off x="1212850" y="4508500"/>
            <a:ext cx="5118100" cy="1279652"/>
          </a:xfrm>
        </p:spPr>
        <p:txBody>
          <a:bodyPr lIns="91440" rIns="91440">
            <a:normAutofit/>
          </a:bodyPr>
          <a:lstStyle>
            <a:lvl1pPr marL="0" indent="0" algn="l">
              <a:buNone/>
              <a:defRPr sz="2400" cap="all" spc="200" baseline="0">
                <a:solidFill>
                  <a:schemeClr val="bg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2" name="Title 1"/>
          <p:cNvSpPr>
            <a:spLocks noGrp="1"/>
          </p:cNvSpPr>
          <p:nvPr>
            <p:ph type="ctrTitle"/>
          </p:nvPr>
        </p:nvSpPr>
        <p:spPr>
          <a:xfrm>
            <a:off x="1212850" y="2057400"/>
            <a:ext cx="5118100" cy="1929066"/>
          </a:xfrm>
        </p:spPr>
        <p:txBody>
          <a:bodyPr anchor="b">
            <a:noAutofit/>
          </a:bodyPr>
          <a:lstStyle>
            <a:lvl1pPr algn="l">
              <a:lnSpc>
                <a:spcPct val="90000"/>
              </a:lnSpc>
              <a:defRPr sz="5400" b="1" spc="-50" baseline="0">
                <a:solidFill>
                  <a:schemeClr val="bg1"/>
                </a:solidFill>
                <a:latin typeface="+mn-lt"/>
              </a:defRPr>
            </a:lvl1pPr>
          </a:lstStyle>
          <a:p>
            <a:r>
              <a:rPr lang="en-US" noProof="0"/>
              <a:t>Click to edit Master title style</a:t>
            </a:r>
          </a:p>
        </p:txBody>
      </p:sp>
    </p:spTree>
    <p:extLst>
      <p:ext uri="{BB962C8B-B14F-4D97-AF65-F5344CB8AC3E}">
        <p14:creationId xmlns:p14="http://schemas.microsoft.com/office/powerpoint/2010/main" val="67270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8" name="Rectangle 7">
            <a:extLst>
              <a:ext uri="{FF2B5EF4-FFF2-40B4-BE49-F238E27FC236}">
                <a16:creationId xmlns:a16="http://schemas.microsoft.com/office/drawing/2014/main" id="{16D90D66-BCB9-4229-A829-628874352AC0}"/>
              </a:ext>
            </a:extLst>
          </p:cNvPr>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2200" y="786383"/>
            <a:ext cx="3068833" cy="2093975"/>
          </a:xfrm>
        </p:spPr>
        <p:txBody>
          <a:bodyPr anchor="b">
            <a:normAutofit/>
          </a:bodyPr>
          <a:lstStyle>
            <a:lvl1pPr>
              <a:lnSpc>
                <a:spcPct val="90000"/>
              </a:lnSpc>
              <a:defRPr sz="3600" b="0">
                <a:solidFill>
                  <a:srgbClr val="FFFFFF"/>
                </a:solidFill>
              </a:defRPr>
            </a:lvl1pPr>
          </a:lstStyle>
          <a:p>
            <a:r>
              <a:rPr lang="en-US" noProof="0"/>
              <a:t>Click to edit Master title style</a:t>
            </a:r>
          </a:p>
        </p:txBody>
      </p:sp>
      <p:sp>
        <p:nvSpPr>
          <p:cNvPr id="3" name="Content Placeholder 2"/>
          <p:cNvSpPr>
            <a:spLocks noGrp="1"/>
          </p:cNvSpPr>
          <p:nvPr>
            <p:ph idx="1"/>
          </p:nvPr>
        </p:nvSpPr>
        <p:spPr>
          <a:xfrm>
            <a:off x="5458984" y="812800"/>
            <a:ext cx="5713841" cy="486860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1092200" y="3043050"/>
            <a:ext cx="3068832" cy="2638359"/>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9" name="Rectangle 8">
            <a:extLst>
              <a:ext uri="{FF2B5EF4-FFF2-40B4-BE49-F238E27FC236}">
                <a16:creationId xmlns:a16="http://schemas.microsoft.com/office/drawing/2014/main" id="{4DC51BA7-A5A7-4A7F-A707-DBBDEA7705F3}"/>
              </a:ext>
            </a:extLst>
          </p:cNvPr>
          <p:cNvSpPr/>
          <p:nvPr userDrawn="1"/>
        </p:nvSpPr>
        <p:spPr>
          <a:xfrm>
            <a:off x="0" y="1397000"/>
            <a:ext cx="1036320" cy="13294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D23174BA-29D0-4C1A-95C9-5A86FD25E47A}"/>
              </a:ext>
            </a:extLst>
          </p:cNvPr>
          <p:cNvSpPr/>
          <p:nvPr userDrawn="1"/>
        </p:nvSpPr>
        <p:spPr>
          <a:xfrm>
            <a:off x="5458983" y="624142"/>
            <a:ext cx="571384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3AB9C849-F1D8-4230-9F2F-9250D675BB2A}" type="datetime1">
              <a:rPr lang="en-US" noProof="0" smtClean="0"/>
              <a:t>4/12/2022</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cxnSp>
        <p:nvCxnSpPr>
          <p:cNvPr id="15" name="Connecteur droit 19">
            <a:extLst>
              <a:ext uri="{FF2B5EF4-FFF2-40B4-BE49-F238E27FC236}">
                <a16:creationId xmlns:a16="http://schemas.microsoft.com/office/drawing/2014/main" id="{D84C14C5-D99C-45CD-8001-AC745F4FB49B}"/>
              </a:ext>
            </a:extLst>
          </p:cNvPr>
          <p:cNvCxnSpPr>
            <a:cxnSpLocks/>
          </p:cNvCxnSpPr>
          <p:nvPr userDrawn="1"/>
        </p:nvCxnSpPr>
        <p:spPr>
          <a:xfrm flipH="1">
            <a:off x="1092200" y="6446838"/>
            <a:ext cx="1643438"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Connecteur droit 19">
            <a:extLst>
              <a:ext uri="{FF2B5EF4-FFF2-40B4-BE49-F238E27FC236}">
                <a16:creationId xmlns:a16="http://schemas.microsoft.com/office/drawing/2014/main" id="{019842DD-D0AB-4E35-9AB2-7DBB6E266120}"/>
              </a:ext>
            </a:extLst>
          </p:cNvPr>
          <p:cNvCxnSpPr>
            <a:cxnSpLocks/>
          </p:cNvCxnSpPr>
          <p:nvPr userDrawn="1"/>
        </p:nvCxnSpPr>
        <p:spPr>
          <a:xfrm flipH="1">
            <a:off x="8420100" y="6429376"/>
            <a:ext cx="1000462" cy="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 name="Connecteur droit 19">
            <a:extLst>
              <a:ext uri="{FF2B5EF4-FFF2-40B4-BE49-F238E27FC236}">
                <a16:creationId xmlns:a16="http://schemas.microsoft.com/office/drawing/2014/main" id="{832851A7-B301-4616-9843-9A0D06646DFD}"/>
              </a:ext>
            </a:extLst>
          </p:cNvPr>
          <p:cNvCxnSpPr>
            <a:cxnSpLocks/>
          </p:cNvCxnSpPr>
          <p:nvPr userDrawn="1"/>
        </p:nvCxnSpPr>
        <p:spPr>
          <a:xfrm flipH="1" flipV="1">
            <a:off x="10765675" y="6446838"/>
            <a:ext cx="407258" cy="635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9208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F2DB7022-84E8-42F0-8AEA-ADED76AFD446}" type="datetime1">
              <a:rPr lang="en-US" smtClean="0"/>
              <a:t>4/12/2022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Footer</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650827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Content with Caption">
    <p:spTree>
      <p:nvGrpSpPr>
        <p:cNvPr id="1" name=""/>
        <p:cNvGrpSpPr/>
        <p:nvPr/>
      </p:nvGrpSpPr>
      <p:grpSpPr>
        <a:xfrm>
          <a:off x="0" y="0"/>
          <a:ext cx="0" cy="0"/>
          <a:chOff x="0" y="0"/>
          <a:chExt cx="0" cy="0"/>
        </a:xfrm>
      </p:grpSpPr>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8" name="Rectangle 7">
            <a:extLst>
              <a:ext uri="{FF2B5EF4-FFF2-40B4-BE49-F238E27FC236}">
                <a16:creationId xmlns:a16="http://schemas.microsoft.com/office/drawing/2014/main" id="{16D90D66-BCB9-4229-A829-628874352AC0}"/>
              </a:ext>
            </a:extLst>
          </p:cNvPr>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p:cNvSpPr>
            <a:spLocks noGrp="1"/>
          </p:cNvSpPr>
          <p:nvPr>
            <p:ph idx="1"/>
          </p:nvPr>
        </p:nvSpPr>
        <p:spPr>
          <a:xfrm>
            <a:off x="5458984" y="497808"/>
            <a:ext cx="5713841" cy="4868609"/>
          </a:xfrm>
        </p:spPr>
        <p:txBody>
          <a:bodyPr anchor="ct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Rectangle 8">
            <a:extLst>
              <a:ext uri="{FF2B5EF4-FFF2-40B4-BE49-F238E27FC236}">
                <a16:creationId xmlns:a16="http://schemas.microsoft.com/office/drawing/2014/main" id="{4DC51BA7-A5A7-4A7F-A707-DBBDEA7705F3}"/>
              </a:ext>
            </a:extLst>
          </p:cNvPr>
          <p:cNvSpPr/>
          <p:nvPr userDrawn="1"/>
        </p:nvSpPr>
        <p:spPr>
          <a:xfrm>
            <a:off x="0" y="2003424"/>
            <a:ext cx="1036320" cy="18573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D23174BA-29D0-4C1A-95C9-5A86FD25E47A}"/>
              </a:ext>
            </a:extLst>
          </p:cNvPr>
          <p:cNvSpPr/>
          <p:nvPr userDrawn="1"/>
        </p:nvSpPr>
        <p:spPr>
          <a:xfrm>
            <a:off x="5458983" y="377398"/>
            <a:ext cx="571384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8D4C0741-442A-4788-81DA-4F081D559C5A}" type="datetime1">
              <a:rPr lang="en-US" noProof="0" smtClean="0"/>
              <a:t>4/12/2022</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5" name="Rectangle 4">
            <a:extLst>
              <a:ext uri="{FF2B5EF4-FFF2-40B4-BE49-F238E27FC236}">
                <a16:creationId xmlns:a16="http://schemas.microsoft.com/office/drawing/2014/main" id="{6BC7DA98-7B92-4F45-80F8-1AEF72A601CF}"/>
              </a:ext>
            </a:extLst>
          </p:cNvPr>
          <p:cNvSpPr/>
          <p:nvPr userDrawn="1"/>
        </p:nvSpPr>
        <p:spPr>
          <a:xfrm>
            <a:off x="1078230" y="2003423"/>
            <a:ext cx="3576082" cy="1857378"/>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p:nvPr>
        </p:nvSpPr>
        <p:spPr>
          <a:xfrm>
            <a:off x="1092200" y="1885125"/>
            <a:ext cx="3314700" cy="2093975"/>
          </a:xfrm>
        </p:spPr>
        <p:txBody>
          <a:bodyPr anchor="ctr">
            <a:normAutofit/>
          </a:bodyPr>
          <a:lstStyle>
            <a:lvl1pPr>
              <a:lnSpc>
                <a:spcPct val="90000"/>
              </a:lnSpc>
              <a:defRPr sz="4400" b="1">
                <a:solidFill>
                  <a:srgbClr val="FFFFFF"/>
                </a:solidFill>
                <a:latin typeface="+mn-lt"/>
              </a:defRPr>
            </a:lvl1pPr>
          </a:lstStyle>
          <a:p>
            <a:r>
              <a:rPr lang="en-US" noProof="0"/>
              <a:t>Click to edit Master title style</a:t>
            </a:r>
          </a:p>
        </p:txBody>
      </p:sp>
      <p:sp>
        <p:nvSpPr>
          <p:cNvPr id="18" name="Rectangle 17">
            <a:extLst>
              <a:ext uri="{FF2B5EF4-FFF2-40B4-BE49-F238E27FC236}">
                <a16:creationId xmlns:a16="http://schemas.microsoft.com/office/drawing/2014/main" id="{DF96815B-4256-4CE0-9FCF-3A2967CF5792}"/>
              </a:ext>
            </a:extLst>
          </p:cNvPr>
          <p:cNvSpPr/>
          <p:nvPr userDrawn="1"/>
        </p:nvSpPr>
        <p:spPr>
          <a:xfrm>
            <a:off x="1092200" y="993775"/>
            <a:ext cx="1036320" cy="936626"/>
          </a:xfrm>
          <a:prstGeom prst="rect">
            <a:avLst/>
          </a:prstGeom>
          <a:solidFill>
            <a:schemeClr val="tx2">
              <a:lumMod val="20000"/>
              <a:lumOff val="80000"/>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812829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Content with Caption">
    <p:spTree>
      <p:nvGrpSpPr>
        <p:cNvPr id="1" name=""/>
        <p:cNvGrpSpPr/>
        <p:nvPr/>
      </p:nvGrpSpPr>
      <p:grpSpPr>
        <a:xfrm>
          <a:off x="0" y="0"/>
          <a:ext cx="0" cy="0"/>
          <a:chOff x="0" y="0"/>
          <a:chExt cx="0" cy="0"/>
        </a:xfrm>
      </p:grpSpPr>
      <p:sp>
        <p:nvSpPr>
          <p:cNvPr id="18" name="Picture Placeholder 9">
            <a:extLst>
              <a:ext uri="{FF2B5EF4-FFF2-40B4-BE49-F238E27FC236}">
                <a16:creationId xmlns:a16="http://schemas.microsoft.com/office/drawing/2014/main" id="{4F173117-1383-4956-B947-1EA7A51D0D4A}"/>
              </a:ext>
            </a:extLst>
          </p:cNvPr>
          <p:cNvSpPr>
            <a:spLocks noGrp="1"/>
          </p:cNvSpPr>
          <p:nvPr>
            <p:ph type="pic" sz="quarter" idx="13"/>
          </p:nvPr>
        </p:nvSpPr>
        <p:spPr>
          <a:xfrm>
            <a:off x="0" y="0"/>
            <a:ext cx="4654296" cy="5864225"/>
          </a:xfrm>
        </p:spPr>
        <p:txBody>
          <a:bodyPr/>
          <a:lstStyle>
            <a:lvl1pPr>
              <a:defRPr>
                <a:solidFill>
                  <a:schemeClr val="bg1"/>
                </a:solidFill>
              </a:defRPr>
            </a:lvl1pPr>
          </a:lstStyle>
          <a:p>
            <a:r>
              <a:rPr lang="en-US" noProof="0"/>
              <a:t>Click icon to add picture</a:t>
            </a:r>
            <a:endParaRPr lang="en-US" noProof="0" dirty="0"/>
          </a:p>
        </p:txBody>
      </p:sp>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 name="Content Placeholder 2"/>
          <p:cNvSpPr>
            <a:spLocks noGrp="1"/>
          </p:cNvSpPr>
          <p:nvPr>
            <p:ph idx="1"/>
          </p:nvPr>
        </p:nvSpPr>
        <p:spPr>
          <a:xfrm>
            <a:off x="5458984" y="497808"/>
            <a:ext cx="5713841" cy="4868609"/>
          </a:xfrm>
        </p:spPr>
        <p:txBody>
          <a:bodyPr anchor="ct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470BDB9F-6784-464D-8ED7-29E60E2B21A9}" type="datetime1">
              <a:rPr lang="en-US" noProof="0" smtClean="0"/>
              <a:t>4/12/2022</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2" name="Title 1"/>
          <p:cNvSpPr>
            <a:spLocks noGrp="1"/>
          </p:cNvSpPr>
          <p:nvPr>
            <p:ph type="title"/>
          </p:nvPr>
        </p:nvSpPr>
        <p:spPr>
          <a:xfrm>
            <a:off x="1092200" y="1885125"/>
            <a:ext cx="3068833" cy="2093975"/>
          </a:xfrm>
        </p:spPr>
        <p:txBody>
          <a:bodyPr anchor="ctr">
            <a:normAutofit/>
          </a:bodyPr>
          <a:lstStyle>
            <a:lvl1pPr>
              <a:lnSpc>
                <a:spcPct val="90000"/>
              </a:lnSpc>
              <a:defRPr sz="4400" b="1" i="0">
                <a:solidFill>
                  <a:srgbClr val="FFFFFF"/>
                </a:solidFill>
                <a:latin typeface="+mn-lt"/>
              </a:defRPr>
            </a:lvl1pPr>
          </a:lstStyle>
          <a:p>
            <a:r>
              <a:rPr lang="en-US" noProof="0"/>
              <a:t>Click to edit Master title style</a:t>
            </a:r>
            <a:endParaRPr lang="en-US" noProof="0" dirty="0"/>
          </a:p>
        </p:txBody>
      </p:sp>
    </p:spTree>
    <p:extLst>
      <p:ext uri="{BB962C8B-B14F-4D97-AF65-F5344CB8AC3E}">
        <p14:creationId xmlns:p14="http://schemas.microsoft.com/office/powerpoint/2010/main" val="39543055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6_Content with Caption">
    <p:spTree>
      <p:nvGrpSpPr>
        <p:cNvPr id="1" name=""/>
        <p:cNvGrpSpPr/>
        <p:nvPr/>
      </p:nvGrpSpPr>
      <p:grpSpPr>
        <a:xfrm>
          <a:off x="0" y="0"/>
          <a:ext cx="0" cy="0"/>
          <a:chOff x="0" y="0"/>
          <a:chExt cx="0" cy="0"/>
        </a:xfrm>
      </p:grpSpPr>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1"/>
          <p:cNvSpPr>
            <a:spLocks noGrp="1"/>
          </p:cNvSpPr>
          <p:nvPr>
            <p:ph type="title"/>
          </p:nvPr>
        </p:nvSpPr>
        <p:spPr>
          <a:xfrm>
            <a:off x="4984722" y="548355"/>
            <a:ext cx="6054846" cy="634336"/>
          </a:xfrm>
        </p:spPr>
        <p:txBody>
          <a:bodyPr anchor="ctr">
            <a:noAutofit/>
          </a:bodyPr>
          <a:lstStyle>
            <a:lvl1pPr>
              <a:lnSpc>
                <a:spcPct val="90000"/>
              </a:lnSpc>
              <a:defRPr sz="3600" b="1" i="0">
                <a:solidFill>
                  <a:srgbClr val="FFFFFF"/>
                </a:solidFill>
                <a:latin typeface="+mn-lt"/>
              </a:defRPr>
            </a:lvl1pPr>
          </a:lstStyle>
          <a:p>
            <a:r>
              <a:rPr lang="en-US" noProof="0"/>
              <a:t>Click to edit Master title style</a:t>
            </a:r>
          </a:p>
        </p:txBody>
      </p:sp>
      <p:sp>
        <p:nvSpPr>
          <p:cNvPr id="3" name="Content Placeholder 2"/>
          <p:cNvSpPr>
            <a:spLocks noGrp="1"/>
          </p:cNvSpPr>
          <p:nvPr>
            <p:ph idx="1"/>
          </p:nvPr>
        </p:nvSpPr>
        <p:spPr>
          <a:xfrm>
            <a:off x="5100833" y="1611313"/>
            <a:ext cx="6072099" cy="3755104"/>
          </a:xfrm>
        </p:spPr>
        <p:txBody>
          <a:bodyPr anchor="t">
            <a:normAutofit/>
          </a:bodyPr>
          <a:lstStyle>
            <a:lvl1pPr>
              <a:defRPr sz="2400"/>
            </a:lvl1pPr>
            <a:lvl2pPr>
              <a:defRPr sz="2000"/>
            </a:lvl2pPr>
            <a:lvl3pPr>
              <a:defRPr sz="16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6DA3ABBD-A00D-4624-9D57-736F5DDBFABC}" type="datetime1">
              <a:rPr lang="en-US" noProof="0" smtClean="0"/>
              <a:t>4/12/2022</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18" name="Picture Placeholder 9">
            <a:extLst>
              <a:ext uri="{FF2B5EF4-FFF2-40B4-BE49-F238E27FC236}">
                <a16:creationId xmlns:a16="http://schemas.microsoft.com/office/drawing/2014/main" id="{4F173117-1383-4956-B947-1EA7A51D0D4A}"/>
              </a:ext>
            </a:extLst>
          </p:cNvPr>
          <p:cNvSpPr>
            <a:spLocks noGrp="1"/>
          </p:cNvSpPr>
          <p:nvPr>
            <p:ph type="pic" sz="quarter" idx="13"/>
          </p:nvPr>
        </p:nvSpPr>
        <p:spPr>
          <a:xfrm>
            <a:off x="0" y="0"/>
            <a:ext cx="4654296" cy="5864225"/>
          </a:xfrm>
        </p:spPr>
        <p:txBody>
          <a:bodyPr/>
          <a:lstStyle>
            <a:lvl1pPr>
              <a:defRPr>
                <a:solidFill>
                  <a:schemeClr val="tx1">
                    <a:lumMod val="75000"/>
                    <a:lumOff val="25000"/>
                  </a:schemeClr>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17510465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7_Content with Caption">
    <p:spTree>
      <p:nvGrpSpPr>
        <p:cNvPr id="1" name=""/>
        <p:cNvGrpSpPr/>
        <p:nvPr/>
      </p:nvGrpSpPr>
      <p:grpSpPr>
        <a:xfrm>
          <a:off x="0" y="0"/>
          <a:ext cx="0" cy="0"/>
          <a:chOff x="0" y="0"/>
          <a:chExt cx="0" cy="0"/>
        </a:xfrm>
      </p:grpSpPr>
      <p:sp>
        <p:nvSpPr>
          <p:cNvPr id="18" name="Picture Placeholder 9">
            <a:extLst>
              <a:ext uri="{FF2B5EF4-FFF2-40B4-BE49-F238E27FC236}">
                <a16:creationId xmlns:a16="http://schemas.microsoft.com/office/drawing/2014/main" id="{4F173117-1383-4956-B947-1EA7A51D0D4A}"/>
              </a:ext>
            </a:extLst>
          </p:cNvPr>
          <p:cNvSpPr>
            <a:spLocks noGrp="1"/>
          </p:cNvSpPr>
          <p:nvPr>
            <p:ph type="pic" sz="quarter" idx="13"/>
          </p:nvPr>
        </p:nvSpPr>
        <p:spPr>
          <a:xfrm>
            <a:off x="0" y="0"/>
            <a:ext cx="12192000" cy="3541486"/>
          </a:xfrm>
        </p:spPr>
        <p:txBody>
          <a:bodyPr/>
          <a:lstStyle>
            <a:lvl1pPr>
              <a:defRPr>
                <a:solidFill>
                  <a:schemeClr val="tx1">
                    <a:lumMod val="75000"/>
                    <a:lumOff val="25000"/>
                  </a:schemeClr>
                </a:solidFill>
              </a:defRPr>
            </a:lvl1pPr>
          </a:lstStyle>
          <a:p>
            <a:r>
              <a:rPr lang="en-US" noProof="0"/>
              <a:t>Click icon to add picture</a:t>
            </a:r>
            <a:endParaRPr lang="en-US" noProof="0" dirty="0"/>
          </a:p>
        </p:txBody>
      </p:sp>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1"/>
          <p:cNvSpPr>
            <a:spLocks noGrp="1"/>
          </p:cNvSpPr>
          <p:nvPr>
            <p:ph type="title"/>
          </p:nvPr>
        </p:nvSpPr>
        <p:spPr>
          <a:xfrm>
            <a:off x="3068577" y="880375"/>
            <a:ext cx="6054846" cy="634336"/>
          </a:xfrm>
        </p:spPr>
        <p:txBody>
          <a:bodyPr anchor="ctr">
            <a:noAutofit/>
          </a:bodyPr>
          <a:lstStyle>
            <a:lvl1pPr algn="ctr">
              <a:lnSpc>
                <a:spcPct val="90000"/>
              </a:lnSpc>
              <a:defRPr sz="3600" b="1" i="0">
                <a:solidFill>
                  <a:schemeClr val="tx1">
                    <a:lumMod val="75000"/>
                    <a:lumOff val="25000"/>
                  </a:schemeClr>
                </a:solidFill>
                <a:latin typeface="+mn-lt"/>
              </a:defRPr>
            </a:lvl1pPr>
          </a:lstStyle>
          <a:p>
            <a:r>
              <a:rPr lang="en-US" noProof="0"/>
              <a:t>Click to edit Master title style</a:t>
            </a:r>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E6BF20AA-C418-460A-B9CF-8F3DD94C436D}" type="datetime1">
              <a:rPr lang="en-US" noProof="0" smtClean="0"/>
              <a:t>4/12/2022</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19" name="Rectangle 18">
            <a:extLst>
              <a:ext uri="{FF2B5EF4-FFF2-40B4-BE49-F238E27FC236}">
                <a16:creationId xmlns:a16="http://schemas.microsoft.com/office/drawing/2014/main" id="{AF446475-024F-4C71-99D3-501468ACAD11}"/>
              </a:ext>
            </a:extLst>
          </p:cNvPr>
          <p:cNvSpPr/>
          <p:nvPr userDrawn="1"/>
        </p:nvSpPr>
        <p:spPr>
          <a:xfrm>
            <a:off x="5577840" y="0"/>
            <a:ext cx="1036320" cy="685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7676028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3_Content with Caption">
    <p:spTree>
      <p:nvGrpSpPr>
        <p:cNvPr id="1" name=""/>
        <p:cNvGrpSpPr/>
        <p:nvPr/>
      </p:nvGrpSpPr>
      <p:grpSpPr>
        <a:xfrm>
          <a:off x="0" y="0"/>
          <a:ext cx="0" cy="0"/>
          <a:chOff x="0" y="0"/>
          <a:chExt cx="0" cy="0"/>
        </a:xfrm>
      </p:grpSpPr>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4" name="Rectangle 3">
            <a:extLst>
              <a:ext uri="{FF2B5EF4-FFF2-40B4-BE49-F238E27FC236}">
                <a16:creationId xmlns:a16="http://schemas.microsoft.com/office/drawing/2014/main" id="{648F6D61-9E88-4632-A0A8-CB2E0CC5DEAF}"/>
              </a:ext>
            </a:extLst>
          </p:cNvPr>
          <p:cNvSpPr/>
          <p:nvPr userDrawn="1"/>
        </p:nvSpPr>
        <p:spPr>
          <a:xfrm>
            <a:off x="4654312" y="507333"/>
            <a:ext cx="7537688" cy="484955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16D90D66-BCB9-4229-A829-628874352AC0}"/>
              </a:ext>
            </a:extLst>
          </p:cNvPr>
          <p:cNvSpPr/>
          <p:nvPr/>
        </p:nvSpPr>
        <p:spPr>
          <a:xfrm>
            <a:off x="16" y="0"/>
            <a:ext cx="4654296" cy="586422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2200" y="1885125"/>
            <a:ext cx="3068833" cy="2093975"/>
          </a:xfrm>
        </p:spPr>
        <p:txBody>
          <a:bodyPr anchor="ctr">
            <a:normAutofit/>
          </a:bodyPr>
          <a:lstStyle>
            <a:lvl1pPr>
              <a:lnSpc>
                <a:spcPct val="90000"/>
              </a:lnSpc>
              <a:defRPr sz="4400" b="1" i="0">
                <a:solidFill>
                  <a:srgbClr val="FFFFFF"/>
                </a:solidFill>
                <a:latin typeface="+mn-lt"/>
              </a:defRPr>
            </a:lvl1pPr>
          </a:lstStyle>
          <a:p>
            <a:r>
              <a:rPr lang="en-US" noProof="0"/>
              <a:t>Click to edit Master title style</a:t>
            </a:r>
          </a:p>
        </p:txBody>
      </p:sp>
      <p:sp>
        <p:nvSpPr>
          <p:cNvPr id="3" name="Content Placeholder 2"/>
          <p:cNvSpPr>
            <a:spLocks noGrp="1"/>
          </p:cNvSpPr>
          <p:nvPr>
            <p:ph idx="1"/>
          </p:nvPr>
        </p:nvSpPr>
        <p:spPr>
          <a:xfrm>
            <a:off x="6473373" y="943430"/>
            <a:ext cx="4699452" cy="3977366"/>
          </a:xfrm>
        </p:spPr>
        <p:txBody>
          <a:bodyPr anchor="ctr">
            <a:normAutofit/>
          </a:bodyPr>
          <a:lstStyle>
            <a:lvl1pPr>
              <a:defRPr sz="2400"/>
            </a:lvl1pPr>
            <a:lvl2pPr>
              <a:defRPr sz="2000"/>
            </a:lvl2pPr>
            <a:lvl3pPr>
              <a:defRPr sz="16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063F5CE0-F8B8-4EAA-822E-6451047E7D5F}" type="datetime1">
              <a:rPr lang="en-US" noProof="0" smtClean="0"/>
              <a:t>4/12/2022</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20" name="Rectangle 19">
            <a:extLst>
              <a:ext uri="{FF2B5EF4-FFF2-40B4-BE49-F238E27FC236}">
                <a16:creationId xmlns:a16="http://schemas.microsoft.com/office/drawing/2014/main" id="{EF73BF96-A07C-4AAA-A37F-65151BD22A70}"/>
              </a:ext>
            </a:extLst>
          </p:cNvPr>
          <p:cNvSpPr/>
          <p:nvPr userDrawn="1"/>
        </p:nvSpPr>
        <p:spPr>
          <a:xfrm>
            <a:off x="4370251" y="2322780"/>
            <a:ext cx="1348378" cy="1218664"/>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0127715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4_Content with Caption">
    <p:spTree>
      <p:nvGrpSpPr>
        <p:cNvPr id="1" name=""/>
        <p:cNvGrpSpPr/>
        <p:nvPr/>
      </p:nvGrpSpPr>
      <p:grpSpPr>
        <a:xfrm>
          <a:off x="0" y="0"/>
          <a:ext cx="0" cy="0"/>
          <a:chOff x="0" y="0"/>
          <a:chExt cx="0" cy="0"/>
        </a:xfrm>
      </p:grpSpPr>
      <p:sp>
        <p:nvSpPr>
          <p:cNvPr id="10" name="Parallélogramme 14">
            <a:extLst>
              <a:ext uri="{FF2B5EF4-FFF2-40B4-BE49-F238E27FC236}">
                <a16:creationId xmlns:a16="http://schemas.microsoft.com/office/drawing/2014/main" id="{BA60C70F-7EE5-4927-B922-88B1C47FADB9}"/>
              </a:ext>
            </a:extLst>
          </p:cNvPr>
          <p:cNvSpPr/>
          <p:nvPr userDrawn="1"/>
        </p:nvSpPr>
        <p:spPr>
          <a:xfrm>
            <a:off x="74485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4" name="Rectangle 3">
            <a:extLst>
              <a:ext uri="{FF2B5EF4-FFF2-40B4-BE49-F238E27FC236}">
                <a16:creationId xmlns:a16="http://schemas.microsoft.com/office/drawing/2014/main" id="{648F6D61-9E88-4632-A0A8-CB2E0CC5DEAF}"/>
              </a:ext>
            </a:extLst>
          </p:cNvPr>
          <p:cNvSpPr/>
          <p:nvPr userDrawn="1"/>
        </p:nvSpPr>
        <p:spPr>
          <a:xfrm>
            <a:off x="4654312" y="507333"/>
            <a:ext cx="7537688" cy="48495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16D90D66-BCB9-4229-A829-628874352AC0}"/>
              </a:ext>
            </a:extLst>
          </p:cNvPr>
          <p:cNvSpPr/>
          <p:nvPr userDrawn="1"/>
        </p:nvSpPr>
        <p:spPr>
          <a:xfrm>
            <a:off x="16" y="0"/>
            <a:ext cx="4654296" cy="58642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2200" y="1885125"/>
            <a:ext cx="3068833" cy="2093975"/>
          </a:xfrm>
        </p:spPr>
        <p:txBody>
          <a:bodyPr anchor="ctr">
            <a:normAutofit/>
          </a:bodyPr>
          <a:lstStyle>
            <a:lvl1pPr>
              <a:lnSpc>
                <a:spcPct val="90000"/>
              </a:lnSpc>
              <a:defRPr sz="4400" b="1" i="0">
                <a:solidFill>
                  <a:srgbClr val="FFFFFF"/>
                </a:solidFill>
                <a:latin typeface="+mn-lt"/>
              </a:defRPr>
            </a:lvl1pPr>
          </a:lstStyle>
          <a:p>
            <a:r>
              <a:rPr lang="en-US" noProof="0"/>
              <a:t>Click to edit Master title style</a:t>
            </a:r>
          </a:p>
        </p:txBody>
      </p:sp>
      <p:sp>
        <p:nvSpPr>
          <p:cNvPr id="3" name="Content Placeholder 2"/>
          <p:cNvSpPr>
            <a:spLocks noGrp="1"/>
          </p:cNvSpPr>
          <p:nvPr>
            <p:ph idx="1"/>
          </p:nvPr>
        </p:nvSpPr>
        <p:spPr>
          <a:xfrm>
            <a:off x="6518529" y="943430"/>
            <a:ext cx="4654296" cy="3977366"/>
          </a:xfrm>
        </p:spPr>
        <p:txBody>
          <a:bodyPr anchor="ctr">
            <a:normAutofit/>
          </a:bodyPr>
          <a:lstStyle>
            <a:lvl1pPr>
              <a:defRPr sz="2400"/>
            </a:lvl1pPr>
            <a:lvl2pPr>
              <a:defRPr sz="2000"/>
            </a:lvl2pPr>
            <a:lvl3pPr>
              <a:defRPr sz="16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Date Placeholder 1">
            <a:extLst>
              <a:ext uri="{FF2B5EF4-FFF2-40B4-BE49-F238E27FC236}">
                <a16:creationId xmlns:a16="http://schemas.microsoft.com/office/drawing/2014/main" id="{F417C55D-4AE8-427B-A32E-9F54E007E686}"/>
              </a:ext>
            </a:extLst>
          </p:cNvPr>
          <p:cNvSpPr>
            <a:spLocks noGrp="1"/>
          </p:cNvSpPr>
          <p:nvPr>
            <p:ph type="dt" sz="half" idx="10"/>
          </p:nvPr>
        </p:nvSpPr>
        <p:spPr>
          <a:xfrm>
            <a:off x="6834126" y="6446838"/>
            <a:ext cx="2584850" cy="365125"/>
          </a:xfrm>
        </p:spPr>
        <p:txBody>
          <a:bodyPr/>
          <a:lstStyle>
            <a:lvl1pPr>
              <a:defRPr>
                <a:solidFill>
                  <a:schemeClr val="tx1">
                    <a:lumMod val="75000"/>
                    <a:lumOff val="25000"/>
                  </a:schemeClr>
                </a:solidFill>
              </a:defRPr>
            </a:lvl1pPr>
          </a:lstStyle>
          <a:p>
            <a:fld id="{21F8AE65-7CE3-49A8-B2CC-A5A64E5730FA}" type="datetime1">
              <a:rPr lang="en-US" noProof="0" smtClean="0"/>
              <a:t>4/12/2022</a:t>
            </a:fld>
            <a:endParaRPr lang="en-US" noProof="0" dirty="0"/>
          </a:p>
        </p:txBody>
      </p:sp>
      <p:sp>
        <p:nvSpPr>
          <p:cNvPr id="13" name="Footer Placeholder 2">
            <a:extLst>
              <a:ext uri="{FF2B5EF4-FFF2-40B4-BE49-F238E27FC236}">
                <a16:creationId xmlns:a16="http://schemas.microsoft.com/office/drawing/2014/main" id="{8C05871B-E916-40A4-B5E3-65C15F5A4D2A}"/>
              </a:ext>
            </a:extLst>
          </p:cNvPr>
          <p:cNvSpPr>
            <a:spLocks noGrp="1"/>
          </p:cNvSpPr>
          <p:nvPr>
            <p:ph type="ftr" sz="quarter" idx="11"/>
          </p:nvPr>
        </p:nvSpPr>
        <p:spPr>
          <a:xfrm>
            <a:off x="1097279" y="6446838"/>
            <a:ext cx="4846321" cy="365125"/>
          </a:xfrm>
        </p:spPr>
        <p:txBody>
          <a:bodyPr/>
          <a:lstStyle>
            <a:lvl1pPr>
              <a:defRPr>
                <a:solidFill>
                  <a:schemeClr val="tx1">
                    <a:lumMod val="75000"/>
                    <a:lumOff val="25000"/>
                  </a:schemeClr>
                </a:solidFill>
              </a:defRPr>
            </a:lvl1pPr>
          </a:lstStyle>
          <a:p>
            <a:r>
              <a:rPr lang="en-US" noProof="0" dirty="0"/>
              <a:t>Footer</a:t>
            </a:r>
          </a:p>
        </p:txBody>
      </p:sp>
      <p:sp>
        <p:nvSpPr>
          <p:cNvPr id="14" name="Slide Number Placeholder 3">
            <a:extLst>
              <a:ext uri="{FF2B5EF4-FFF2-40B4-BE49-F238E27FC236}">
                <a16:creationId xmlns:a16="http://schemas.microsoft.com/office/drawing/2014/main" id="{B45E789F-2E61-4EC0-8973-681625FE518F}"/>
              </a:ext>
            </a:extLst>
          </p:cNvPr>
          <p:cNvSpPr>
            <a:spLocks noGrp="1"/>
          </p:cNvSpPr>
          <p:nvPr>
            <p:ph type="sldNum" sz="quarter" idx="12"/>
          </p:nvPr>
        </p:nvSpPr>
        <p:spPr>
          <a:xfrm>
            <a:off x="10375670" y="6446838"/>
            <a:ext cx="780010" cy="365125"/>
          </a:xfrm>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18" name="Rectangle 17">
            <a:extLst>
              <a:ext uri="{FF2B5EF4-FFF2-40B4-BE49-F238E27FC236}">
                <a16:creationId xmlns:a16="http://schemas.microsoft.com/office/drawing/2014/main" id="{6127F28F-6C7B-471B-9839-EF88426C1976}"/>
              </a:ext>
            </a:extLst>
          </p:cNvPr>
          <p:cNvSpPr/>
          <p:nvPr userDrawn="1"/>
        </p:nvSpPr>
        <p:spPr>
          <a:xfrm>
            <a:off x="4370251" y="2322780"/>
            <a:ext cx="1348378" cy="121866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986162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solidFill>
        </p:spPr>
        <p:txBody>
          <a:bodyPr lIns="457200" tIns="457200" anchor="t">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 name="Title 1"/>
          <p:cNvSpPr>
            <a:spLocks noGrp="1"/>
          </p:cNvSpPr>
          <p:nvPr>
            <p:ph type="title"/>
          </p:nvPr>
        </p:nvSpPr>
        <p:spPr>
          <a:xfrm>
            <a:off x="1097279" y="4799362"/>
            <a:ext cx="10113645" cy="743682"/>
          </a:xfrm>
        </p:spPr>
        <p:txBody>
          <a:bodyPr tIns="0" bIns="0" anchor="b">
            <a:noAutofit/>
          </a:bodyPr>
          <a:lstStyle>
            <a:lvl1pPr algn="ctr">
              <a:defRPr sz="4400" b="1">
                <a:solidFill>
                  <a:srgbClr val="FFFFFF"/>
                </a:solidFill>
              </a:defRPr>
            </a:lvl1pPr>
          </a:lstStyle>
          <a:p>
            <a:r>
              <a:rPr lang="en-US" noProof="0"/>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fld id="{B5046700-360D-4474-9946-7580E8968658}" type="datetime1">
              <a:rPr lang="en-US" noProof="0" smtClean="0"/>
              <a:t>4/12/2022</a:t>
            </a:fld>
            <a:endParaRPr lang="en-US" noProof="0" dirty="0"/>
          </a:p>
        </p:txBody>
      </p:sp>
      <p:sp>
        <p:nvSpPr>
          <p:cNvPr id="6" name="Footer Placeholder 5"/>
          <p:cNvSpPr>
            <a:spLocks noGrp="1"/>
          </p:cNvSpPr>
          <p:nvPr>
            <p:ph type="ftr" sz="quarter" idx="11"/>
          </p:nvPr>
        </p:nvSpPr>
        <p:spPr>
          <a:xfrm>
            <a:off x="1097279" y="6446838"/>
            <a:ext cx="6818262" cy="365125"/>
          </a:xfrm>
        </p:spPr>
        <p:txBody>
          <a:bodyPr/>
          <a:lstStyle>
            <a:lvl1pPr>
              <a:defRPr>
                <a:solidFill>
                  <a:schemeClr val="bg1"/>
                </a:solidFill>
              </a:defRPr>
            </a:lvl1pPr>
          </a:lstStyle>
          <a:p>
            <a:r>
              <a:rPr lang="en-US" noProof="0" dirty="0"/>
              <a:t>Footer</a:t>
            </a: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3A98EE3D-8CD1-4C3F-BD1C-C98C9596463C}" type="slidenum">
              <a:rPr lang="en-US" noProof="0" smtClean="0"/>
              <a:pPr/>
              <a:t>‹#›</a:t>
            </a:fld>
            <a:endParaRPr lang="en-US" noProof="0" dirty="0"/>
          </a:p>
        </p:txBody>
      </p:sp>
      <p:sp>
        <p:nvSpPr>
          <p:cNvPr id="9" name="Rectangle 8">
            <a:extLst>
              <a:ext uri="{FF2B5EF4-FFF2-40B4-BE49-F238E27FC236}">
                <a16:creationId xmlns:a16="http://schemas.microsoft.com/office/drawing/2014/main" id="{B4A4DE4A-F8EF-47D5-8C37-A9021C2BB6A3}"/>
              </a:ext>
            </a:extLst>
          </p:cNvPr>
          <p:cNvSpPr/>
          <p:nvPr userDrawn="1"/>
        </p:nvSpPr>
        <p:spPr>
          <a:xfrm>
            <a:off x="3536950" y="4535901"/>
            <a:ext cx="5118100" cy="1256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5986956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42F667F3-A942-43B7-9681-6435F4941075}" type="datetime1">
              <a:rPr lang="en-US" smtClean="0"/>
              <a:t>4/12/2022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dirty="0"/>
              <a:t>Footer</a:t>
            </a:r>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56040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13" name="Parallélogramme 14">
            <a:extLst>
              <a:ext uri="{FF2B5EF4-FFF2-40B4-BE49-F238E27FC236}">
                <a16:creationId xmlns:a16="http://schemas.microsoft.com/office/drawing/2014/main" id="{F5AA8A10-E19C-430B-9D5D-8D12F92BFEC5}"/>
              </a:ext>
            </a:extLst>
          </p:cNvPr>
          <p:cNvSpPr/>
          <p:nvPr userDrawn="1"/>
        </p:nvSpPr>
        <p:spPr>
          <a:xfrm>
            <a:off x="7972121"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2" name="Rectangle 11">
            <a:extLst>
              <a:ext uri="{FF2B5EF4-FFF2-40B4-BE49-F238E27FC236}">
                <a16:creationId xmlns:a16="http://schemas.microsoft.com/office/drawing/2014/main" id="{A7C93D4F-3003-4D58-9AFB-356A0F800F42}"/>
              </a:ext>
            </a:extLst>
          </p:cNvPr>
          <p:cNvSpPr/>
          <p:nvPr userDrawn="1"/>
        </p:nvSpPr>
        <p:spPr>
          <a:xfrm>
            <a:off x="6394450" y="0"/>
            <a:ext cx="15392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666C8650-8C82-4FB0-9266-0148B376A8CE}" type="datetime1">
              <a:rPr lang="en-US" noProof="0" smtClean="0"/>
              <a:t>4/12/2022</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noProof="0" dirty="0"/>
              <a:t>Footer</a:t>
            </a:r>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0" name="Picture Placeholder 9">
            <a:extLst>
              <a:ext uri="{FF2B5EF4-FFF2-40B4-BE49-F238E27FC236}">
                <a16:creationId xmlns:a16="http://schemas.microsoft.com/office/drawing/2014/main" id="{86028FDE-6655-4B55-B3B4-5B366034E8A8}"/>
              </a:ext>
            </a:extLst>
          </p:cNvPr>
          <p:cNvSpPr>
            <a:spLocks noGrp="1"/>
          </p:cNvSpPr>
          <p:nvPr>
            <p:ph type="pic" sz="quarter" idx="13"/>
          </p:nvPr>
        </p:nvSpPr>
        <p:spPr>
          <a:xfrm>
            <a:off x="0" y="0"/>
            <a:ext cx="6311900" cy="6858000"/>
          </a:xfrm>
        </p:spPr>
        <p:txBody>
          <a:bodyPr/>
          <a:lstStyle/>
          <a:p>
            <a:r>
              <a:rPr lang="en-US" noProof="0"/>
              <a:t>Click icon to add picture</a:t>
            </a:r>
            <a:endParaRPr lang="en-US" noProof="0" dirty="0"/>
          </a:p>
        </p:txBody>
      </p:sp>
      <p:sp>
        <p:nvSpPr>
          <p:cNvPr id="2" name="Title 1"/>
          <p:cNvSpPr>
            <a:spLocks noGrp="1"/>
          </p:cNvSpPr>
          <p:nvPr>
            <p:ph type="ctrTitle"/>
          </p:nvPr>
        </p:nvSpPr>
        <p:spPr>
          <a:xfrm>
            <a:off x="6629400" y="758952"/>
            <a:ext cx="4526280" cy="3227514"/>
          </a:xfrm>
        </p:spPr>
        <p:txBody>
          <a:bodyPr anchor="b">
            <a:normAutofit/>
          </a:bodyPr>
          <a:lstStyle>
            <a:lvl1pPr algn="l">
              <a:lnSpc>
                <a:spcPct val="90000"/>
              </a:lnSpc>
              <a:defRPr sz="6000" b="1" spc="-50" baseline="0">
                <a:solidFill>
                  <a:schemeClr val="accent1"/>
                </a:solidFill>
                <a:latin typeface="+mn-lt"/>
              </a:defRPr>
            </a:lvl1pPr>
          </a:lstStyle>
          <a:p>
            <a:r>
              <a:rPr lang="en-US" noProof="0"/>
              <a:t>Click to edit Master title style</a:t>
            </a:r>
          </a:p>
        </p:txBody>
      </p:sp>
      <p:sp>
        <p:nvSpPr>
          <p:cNvPr id="3" name="Subtitle 2"/>
          <p:cNvSpPr>
            <a:spLocks noGrp="1"/>
          </p:cNvSpPr>
          <p:nvPr>
            <p:ph type="subTitle" idx="1"/>
          </p:nvPr>
        </p:nvSpPr>
        <p:spPr>
          <a:xfrm>
            <a:off x="6632171" y="4508500"/>
            <a:ext cx="4526280" cy="1279652"/>
          </a:xfrm>
        </p:spPr>
        <p:txBody>
          <a:bodyPr lIns="91440" rIns="91440">
            <a:normAutofit/>
          </a:bodyPr>
          <a:lstStyle>
            <a:lvl1pPr marL="0" indent="0" algn="l">
              <a:buNone/>
              <a:defRPr sz="2400" cap="all" spc="200" baseline="0">
                <a:solidFill>
                  <a:schemeClr val="tx1">
                    <a:lumMod val="75000"/>
                    <a:lumOff val="25000"/>
                  </a:schemeClr>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11" name="Rectangle 10">
            <a:extLst>
              <a:ext uri="{FF2B5EF4-FFF2-40B4-BE49-F238E27FC236}">
                <a16:creationId xmlns:a16="http://schemas.microsoft.com/office/drawing/2014/main" id="{6D3E1BBA-670B-4CAE-B839-50ADB23DDBC6}"/>
              </a:ext>
            </a:extLst>
          </p:cNvPr>
          <p:cNvSpPr/>
          <p:nvPr userDrawn="1"/>
        </p:nvSpPr>
        <p:spPr>
          <a:xfrm>
            <a:off x="6311900" y="0"/>
            <a:ext cx="15392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6639385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1346200"/>
            <a:ext cx="2448033" cy="4530725"/>
          </a:xfrm>
        </p:spPr>
        <p:txBody>
          <a:bodyPr vert="eaVert"/>
          <a:lstStyle/>
          <a:p>
            <a:r>
              <a:rPr lang="en-US" noProof="0"/>
              <a:t>Click to edit Master title style</a:t>
            </a:r>
          </a:p>
        </p:txBody>
      </p:sp>
      <p:sp>
        <p:nvSpPr>
          <p:cNvPr id="3" name="Vertical Text Placeholder 2"/>
          <p:cNvSpPr>
            <a:spLocks noGrp="1"/>
          </p:cNvSpPr>
          <p:nvPr>
            <p:ph type="body" orient="vert" idx="1"/>
          </p:nvPr>
        </p:nvSpPr>
        <p:spPr>
          <a:xfrm>
            <a:off x="1092200" y="1346200"/>
            <a:ext cx="7480300" cy="4530723"/>
          </a:xfrm>
        </p:spPr>
        <p:txBody>
          <a:bodyPr vert="eaVert" lIns="45720" tIns="0" rIns="4572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5D576BB9-001A-4B59-8C51-603E71AE3226}" type="datetime1">
              <a:rPr lang="en-US" noProof="0" smtClean="0"/>
              <a:t>4/12/2022</a:t>
            </a:fld>
            <a:endParaRPr lang="en-US" noProof="0"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noProof="0" dirty="0"/>
              <a:t>Footer</a:t>
            </a:r>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4" name="Rectangle 13">
            <a:extLst>
              <a:ext uri="{FF2B5EF4-FFF2-40B4-BE49-F238E27FC236}">
                <a16:creationId xmlns:a16="http://schemas.microsoft.com/office/drawing/2014/main" id="{6B443CC6-CDCA-4595-ADAE-DCB961FF1A8E}"/>
              </a:ext>
            </a:extLst>
          </p:cNvPr>
          <p:cNvSpPr/>
          <p:nvPr userDrawn="1"/>
        </p:nvSpPr>
        <p:spPr>
          <a:xfrm rot="16200000">
            <a:off x="8871481" y="-146580"/>
            <a:ext cx="1036320" cy="132948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940687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1529DE01-3159-42E8-9946-B3F7564EBC72}" type="datetime1">
              <a:rPr lang="en-US" smtClean="0"/>
              <a:t>4/12/2022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Footer</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18278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bg1"/>
        </a:solidFill>
        <a:effectLst/>
      </p:bgPr>
    </p:bg>
    <p:spTree>
      <p:nvGrpSpPr>
        <p:cNvPr id="1" name=""/>
        <p:cNvGrpSpPr/>
        <p:nvPr/>
      </p:nvGrpSpPr>
      <p:grpSpPr>
        <a:xfrm>
          <a:off x="0" y="0"/>
          <a:ext cx="0" cy="0"/>
          <a:chOff x="0" y="0"/>
          <a:chExt cx="0" cy="0"/>
        </a:xfrm>
      </p:grpSpPr>
      <p:sp>
        <p:nvSpPr>
          <p:cNvPr id="15" name="Parallélogramme 14">
            <a:extLst>
              <a:ext uri="{FF2B5EF4-FFF2-40B4-BE49-F238E27FC236}">
                <a16:creationId xmlns:a16="http://schemas.microsoft.com/office/drawing/2014/main" id="{98B82A56-7790-48EC-983D-AB8F703699B2}"/>
              </a:ext>
            </a:extLst>
          </p:cNvPr>
          <p:cNvSpPr/>
          <p:nvPr userDrawn="1"/>
        </p:nvSpPr>
        <p:spPr>
          <a:xfrm>
            <a:off x="7972121"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lvl1pPr>
              <a:defRPr>
                <a:solidFill>
                  <a:schemeClr val="tx1">
                    <a:lumMod val="75000"/>
                    <a:lumOff val="25000"/>
                  </a:schemeClr>
                </a:solidFill>
              </a:defRPr>
            </a:lvl1pPr>
          </a:lstStyle>
          <a:p>
            <a:fld id="{1A1FC6A6-F894-471F-8AA4-AE4112290279}" type="datetime1">
              <a:rPr lang="en-US" noProof="0" smtClean="0"/>
              <a:t>4/12/2022</a:t>
            </a:fld>
            <a:endParaRPr lang="en-US" noProof="0"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noProof="0" dirty="0"/>
              <a:t>Footer</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12" name="Picture Placeholder 9">
            <a:extLst>
              <a:ext uri="{FF2B5EF4-FFF2-40B4-BE49-F238E27FC236}">
                <a16:creationId xmlns:a16="http://schemas.microsoft.com/office/drawing/2014/main" id="{E76B772A-7600-4ECE-B5A2-34827D4C7103}"/>
              </a:ext>
            </a:extLst>
          </p:cNvPr>
          <p:cNvSpPr>
            <a:spLocks noGrp="1"/>
          </p:cNvSpPr>
          <p:nvPr>
            <p:ph type="pic" sz="quarter" idx="13"/>
          </p:nvPr>
        </p:nvSpPr>
        <p:spPr>
          <a:xfrm>
            <a:off x="0" y="0"/>
            <a:ext cx="6311900" cy="6858000"/>
          </a:xfrm>
        </p:spPr>
        <p:txBody>
          <a:bodyPr/>
          <a:lstStyle/>
          <a:p>
            <a:r>
              <a:rPr lang="en-US" noProof="0"/>
              <a:t>Click icon to add picture</a:t>
            </a:r>
            <a:endParaRPr lang="en-US" noProof="0" dirty="0"/>
          </a:p>
        </p:txBody>
      </p:sp>
      <p:sp>
        <p:nvSpPr>
          <p:cNvPr id="13" name="Rectangle 12">
            <a:extLst>
              <a:ext uri="{FF2B5EF4-FFF2-40B4-BE49-F238E27FC236}">
                <a16:creationId xmlns:a16="http://schemas.microsoft.com/office/drawing/2014/main" id="{33820398-8D1F-4543-ABA0-7A67C38769B3}"/>
              </a:ext>
            </a:extLst>
          </p:cNvPr>
          <p:cNvSpPr/>
          <p:nvPr userDrawn="1"/>
        </p:nvSpPr>
        <p:spPr>
          <a:xfrm>
            <a:off x="2451099" y="3568700"/>
            <a:ext cx="8721725" cy="23082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400" noProof="0" dirty="0"/>
          </a:p>
        </p:txBody>
      </p:sp>
      <p:sp>
        <p:nvSpPr>
          <p:cNvPr id="2" name="Title 1"/>
          <p:cNvSpPr>
            <a:spLocks noGrp="1"/>
          </p:cNvSpPr>
          <p:nvPr>
            <p:ph type="title"/>
          </p:nvPr>
        </p:nvSpPr>
        <p:spPr>
          <a:xfrm>
            <a:off x="2641599" y="3746500"/>
            <a:ext cx="8331202" cy="1308100"/>
          </a:xfrm>
        </p:spPr>
        <p:txBody>
          <a:bodyPr anchor="b" anchorCtr="0">
            <a:noAutofit/>
          </a:bodyPr>
          <a:lstStyle>
            <a:lvl1pPr>
              <a:lnSpc>
                <a:spcPct val="90000"/>
              </a:lnSpc>
              <a:defRPr sz="4800" b="1">
                <a:solidFill>
                  <a:schemeClr val="bg1"/>
                </a:solidFill>
                <a:latin typeface="+mn-lt"/>
              </a:defRPr>
            </a:lvl1pPr>
          </a:lstStyle>
          <a:p>
            <a:r>
              <a:rPr lang="en-US" noProof="0"/>
              <a:t>Click to edit Master title style</a:t>
            </a:r>
          </a:p>
        </p:txBody>
      </p:sp>
      <p:sp>
        <p:nvSpPr>
          <p:cNvPr id="3" name="Text Placeholder 2"/>
          <p:cNvSpPr>
            <a:spLocks noGrp="1"/>
          </p:cNvSpPr>
          <p:nvPr>
            <p:ph type="body" idx="1"/>
          </p:nvPr>
        </p:nvSpPr>
        <p:spPr>
          <a:xfrm>
            <a:off x="2641600" y="5219700"/>
            <a:ext cx="8331201" cy="586740"/>
          </a:xfrm>
        </p:spPr>
        <p:txBody>
          <a:bodyPr lIns="91440" rIns="91440" anchor="t" anchorCtr="0">
            <a:normAutofit/>
          </a:bodyPr>
          <a:lstStyle>
            <a:lvl1pPr marL="0" indent="0">
              <a:buNone/>
              <a:defRPr sz="2400" cap="all" spc="200" baseline="0">
                <a:solidFill>
                  <a:schemeClr val="bg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14" name="Rectangle 13">
            <a:extLst>
              <a:ext uri="{FF2B5EF4-FFF2-40B4-BE49-F238E27FC236}">
                <a16:creationId xmlns:a16="http://schemas.microsoft.com/office/drawing/2014/main" id="{45757C57-BBBA-44C6-9A4D-12F5D1E400AA}"/>
              </a:ext>
            </a:extLst>
          </p:cNvPr>
          <p:cNvSpPr/>
          <p:nvPr userDrawn="1"/>
        </p:nvSpPr>
        <p:spPr>
          <a:xfrm>
            <a:off x="3752850" y="3469101"/>
            <a:ext cx="511810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5969842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Pr>
        <a:solidFill>
          <a:schemeClr val="bg1"/>
        </a:solidFill>
        <a:effectLst/>
      </p:bgPr>
    </p:bg>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lvl1pPr>
              <a:defRPr>
                <a:solidFill>
                  <a:schemeClr val="tx1">
                    <a:lumMod val="75000"/>
                    <a:lumOff val="25000"/>
                  </a:schemeClr>
                </a:solidFill>
              </a:defRPr>
            </a:lvl1pPr>
          </a:lstStyle>
          <a:p>
            <a:fld id="{503D98FD-B63D-46E0-B974-EC5BBAC02E27}" type="datetime1">
              <a:rPr lang="en-US" noProof="0" smtClean="0"/>
              <a:t>4/12/2022</a:t>
            </a:fld>
            <a:endParaRPr lang="en-US" noProof="0"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noProof="0" dirty="0"/>
              <a:t>Footer</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12" name="Picture Placeholder 9">
            <a:extLst>
              <a:ext uri="{FF2B5EF4-FFF2-40B4-BE49-F238E27FC236}">
                <a16:creationId xmlns:a16="http://schemas.microsoft.com/office/drawing/2014/main" id="{E76B772A-7600-4ECE-B5A2-34827D4C7103}"/>
              </a:ext>
            </a:extLst>
          </p:cNvPr>
          <p:cNvSpPr>
            <a:spLocks noGrp="1"/>
          </p:cNvSpPr>
          <p:nvPr>
            <p:ph type="pic" sz="quarter" idx="13"/>
          </p:nvPr>
        </p:nvSpPr>
        <p:spPr>
          <a:xfrm>
            <a:off x="0" y="0"/>
            <a:ext cx="12192000" cy="6858000"/>
          </a:xfrm>
        </p:spPr>
        <p:txBody>
          <a:bodyPr/>
          <a:lstStyle/>
          <a:p>
            <a:r>
              <a:rPr lang="en-US" noProof="0"/>
              <a:t>Click icon to add picture</a:t>
            </a:r>
            <a:endParaRPr lang="en-US" noProof="0" dirty="0"/>
          </a:p>
        </p:txBody>
      </p:sp>
      <p:sp>
        <p:nvSpPr>
          <p:cNvPr id="13" name="Rectangle 12">
            <a:extLst>
              <a:ext uri="{FF2B5EF4-FFF2-40B4-BE49-F238E27FC236}">
                <a16:creationId xmlns:a16="http://schemas.microsoft.com/office/drawing/2014/main" id="{33820398-8D1F-4543-ABA0-7A67C38769B3}"/>
              </a:ext>
            </a:extLst>
          </p:cNvPr>
          <p:cNvSpPr/>
          <p:nvPr userDrawn="1"/>
        </p:nvSpPr>
        <p:spPr>
          <a:xfrm>
            <a:off x="1735138" y="3568700"/>
            <a:ext cx="8721725" cy="23082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endParaRPr lang="en-US" sz="1400" noProof="0" dirty="0"/>
          </a:p>
        </p:txBody>
      </p:sp>
      <p:sp>
        <p:nvSpPr>
          <p:cNvPr id="2" name="Title 1"/>
          <p:cNvSpPr>
            <a:spLocks noGrp="1"/>
          </p:cNvSpPr>
          <p:nvPr>
            <p:ph type="title"/>
          </p:nvPr>
        </p:nvSpPr>
        <p:spPr>
          <a:xfrm>
            <a:off x="1930399" y="3746500"/>
            <a:ext cx="8331202" cy="1308100"/>
          </a:xfrm>
        </p:spPr>
        <p:txBody>
          <a:bodyPr anchor="b" anchorCtr="0">
            <a:noAutofit/>
          </a:bodyPr>
          <a:lstStyle>
            <a:lvl1pPr algn="ctr">
              <a:lnSpc>
                <a:spcPct val="90000"/>
              </a:lnSpc>
              <a:defRPr sz="4800" b="1">
                <a:solidFill>
                  <a:schemeClr val="bg1"/>
                </a:solidFill>
                <a:latin typeface="+mn-lt"/>
              </a:defRPr>
            </a:lvl1pPr>
          </a:lstStyle>
          <a:p>
            <a:r>
              <a:rPr lang="en-US" noProof="0"/>
              <a:t>Click to edit Master title style</a:t>
            </a:r>
          </a:p>
        </p:txBody>
      </p:sp>
      <p:sp>
        <p:nvSpPr>
          <p:cNvPr id="3" name="Text Placeholder 2"/>
          <p:cNvSpPr>
            <a:spLocks noGrp="1"/>
          </p:cNvSpPr>
          <p:nvPr>
            <p:ph type="body" idx="1"/>
          </p:nvPr>
        </p:nvSpPr>
        <p:spPr>
          <a:xfrm>
            <a:off x="1930400" y="5219700"/>
            <a:ext cx="8331201" cy="586740"/>
          </a:xfrm>
        </p:spPr>
        <p:txBody>
          <a:bodyPr lIns="91440" rIns="91440" anchor="t" anchorCtr="0">
            <a:normAutofit/>
          </a:bodyPr>
          <a:lstStyle>
            <a:lvl1pPr marL="0" indent="0" algn="ctr">
              <a:buNone/>
              <a:defRPr sz="2400" cap="all" spc="200" baseline="0">
                <a:solidFill>
                  <a:schemeClr val="bg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14" name="Rectangle 13">
            <a:extLst>
              <a:ext uri="{FF2B5EF4-FFF2-40B4-BE49-F238E27FC236}">
                <a16:creationId xmlns:a16="http://schemas.microsoft.com/office/drawing/2014/main" id="{45757C57-BBBA-44C6-9A4D-12F5D1E400AA}"/>
              </a:ext>
            </a:extLst>
          </p:cNvPr>
          <p:cNvSpPr/>
          <p:nvPr userDrawn="1"/>
        </p:nvSpPr>
        <p:spPr>
          <a:xfrm>
            <a:off x="3536950" y="3469101"/>
            <a:ext cx="5118100" cy="125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66489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7E74ECCD-A9BB-4C40-8999-9FDE0B2AF02D}" type="datetime1">
              <a:rPr lang="en-US" smtClean="0"/>
              <a:t>4/12/2022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Footer</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7972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Autofit/>
          </a:bodyPr>
          <a:lstStyle>
            <a:lvl1pPr marL="0" indent="0" algn="l">
              <a:buNone/>
              <a:defRPr sz="24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86731"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Autofit/>
          </a:bodyPr>
          <a:lstStyle>
            <a:lvl1pPr marL="0" indent="0">
              <a:buNone/>
              <a:defRPr sz="24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5395"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B9A11315-80A2-4A6F-99BC-2337EDBA509A}" type="datetime1">
              <a:rPr lang="en-US" smtClean="0"/>
              <a:t>4/12/2022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Footer</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95941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5323FCEE-D38D-4315-8661-B8B16CE6B114}" type="datetime1">
              <a:rPr lang="en-US" smtClean="0"/>
              <a:t>4/12/2022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Footer</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0013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6" name="Parallélogramme 14">
            <a:extLst>
              <a:ext uri="{FF2B5EF4-FFF2-40B4-BE49-F238E27FC236}">
                <a16:creationId xmlns:a16="http://schemas.microsoft.com/office/drawing/2014/main" id="{AF082EE3-41AA-4817-A1CC-C33DDB8F675F}"/>
              </a:ext>
            </a:extLst>
          </p:cNvPr>
          <p:cNvSpPr/>
          <p:nvPr userDrawn="1"/>
        </p:nvSpPr>
        <p:spPr>
          <a:xfrm>
            <a:off x="46672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lvl1pPr>
              <a:defRPr>
                <a:solidFill>
                  <a:schemeClr val="tx1">
                    <a:lumMod val="75000"/>
                    <a:lumOff val="25000"/>
                  </a:schemeClr>
                </a:solidFill>
              </a:defRPr>
            </a:lvl1pPr>
          </a:lstStyle>
          <a:p>
            <a:fld id="{27909053-E1DD-4959-BC7A-C98D3D2614DC}" type="datetime1">
              <a:rPr lang="en-US" noProof="0" smtClean="0"/>
              <a:t>4/12/2022</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noProof="0" dirty="0"/>
              <a:t>Footer</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lvl1pPr>
              <a:defRPr>
                <a:solidFill>
                  <a:schemeClr val="tx1">
                    <a:lumMod val="75000"/>
                    <a:lumOff val="25000"/>
                  </a:schemeClr>
                </a:solidFill>
              </a:defRPr>
            </a:lvl1pPr>
          </a:lstStyle>
          <a:p>
            <a:fld id="{3A98EE3D-8CD1-4C3F-BD1C-C98C9596463C}" type="slidenum">
              <a:rPr lang="en-US" noProof="0" smtClean="0"/>
              <a:pPr/>
              <a:t>‹#›</a:t>
            </a:fld>
            <a:endParaRPr lang="en-US" noProof="0" dirty="0"/>
          </a:p>
        </p:txBody>
      </p:sp>
    </p:spTree>
    <p:extLst>
      <p:ext uri="{BB962C8B-B14F-4D97-AF65-F5344CB8AC3E}">
        <p14:creationId xmlns:p14="http://schemas.microsoft.com/office/powerpoint/2010/main" val="3010507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Parallélogramme 14">
            <a:extLst>
              <a:ext uri="{FF2B5EF4-FFF2-40B4-BE49-F238E27FC236}">
                <a16:creationId xmlns:a16="http://schemas.microsoft.com/office/drawing/2014/main" id="{D20796F3-5674-4AF5-9623-575731F82E52}"/>
              </a:ext>
            </a:extLst>
          </p:cNvPr>
          <p:cNvSpPr/>
          <p:nvPr userDrawn="1"/>
        </p:nvSpPr>
        <p:spPr>
          <a:xfrm>
            <a:off x="4667250" y="0"/>
            <a:ext cx="2857500" cy="6858000"/>
          </a:xfrm>
          <a:prstGeom prst="parallelogram">
            <a:avLst>
              <a:gd name="adj" fmla="val 0"/>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noProof="0"/>
              <a:t>Click to edit Master title style</a:t>
            </a:r>
          </a:p>
        </p:txBody>
      </p:sp>
      <p:sp>
        <p:nvSpPr>
          <p:cNvPr id="3" name="Text Placeholder 2"/>
          <p:cNvSpPr>
            <a:spLocks noGrp="1"/>
          </p:cNvSpPr>
          <p:nvPr>
            <p:ph type="body" idx="1"/>
          </p:nvPr>
        </p:nvSpPr>
        <p:spPr>
          <a:xfrm>
            <a:off x="1216548" y="2108201"/>
            <a:ext cx="10058400" cy="3760891"/>
          </a:xfrm>
          <a:prstGeom prst="rect">
            <a:avLst/>
          </a:prstGeom>
        </p:spPr>
        <p:txBody>
          <a:bodyPr vert="horz" lIns="0" tIns="45720" rIns="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6834126" y="6446838"/>
            <a:ext cx="258485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010F8E8D-DF54-49BE-BDBC-401B280C4E3C}" type="datetime1">
              <a:rPr lang="en-US" noProof="0" smtClean="0"/>
              <a:t>4/12/2022</a:t>
            </a:fld>
            <a:endParaRPr lang="en-US" noProof="0" dirty="0"/>
          </a:p>
        </p:txBody>
      </p:sp>
      <p:sp>
        <p:nvSpPr>
          <p:cNvPr id="5" name="Footer Placeholder 4"/>
          <p:cNvSpPr>
            <a:spLocks noGrp="1"/>
          </p:cNvSpPr>
          <p:nvPr>
            <p:ph type="ftr" sz="quarter" idx="3"/>
          </p:nvPr>
        </p:nvSpPr>
        <p:spPr>
          <a:xfrm>
            <a:off x="1097279" y="6446838"/>
            <a:ext cx="4846321" cy="365125"/>
          </a:xfrm>
          <a:prstGeom prst="rect">
            <a:avLst/>
          </a:prstGeom>
        </p:spPr>
        <p:txBody>
          <a:bodyPr vert="horz" lIns="91440" tIns="45720" rIns="91440" bIns="45720" rtlCol="0" anchor="ctr"/>
          <a:lstStyle>
            <a:lvl1pPr algn="l">
              <a:defRPr sz="900" cap="all" baseline="0">
                <a:solidFill>
                  <a:schemeClr val="tx1">
                    <a:lumMod val="75000"/>
                    <a:lumOff val="25000"/>
                  </a:schemeClr>
                </a:solidFill>
              </a:defRPr>
            </a:lvl1pPr>
          </a:lstStyle>
          <a:p>
            <a:r>
              <a:rPr lang="en-US" noProof="0" dirty="0"/>
              <a:t>Footer</a:t>
            </a:r>
          </a:p>
        </p:txBody>
      </p:sp>
      <p:sp>
        <p:nvSpPr>
          <p:cNvPr id="6" name="Slide Number Placeholder 5"/>
          <p:cNvSpPr>
            <a:spLocks noGrp="1"/>
          </p:cNvSpPr>
          <p:nvPr>
            <p:ph type="sldNum" sz="quarter" idx="4"/>
          </p:nvPr>
        </p:nvSpPr>
        <p:spPr>
          <a:xfrm>
            <a:off x="10375670" y="6446838"/>
            <a:ext cx="780010" cy="365125"/>
          </a:xfrm>
          <a:prstGeom prst="rect">
            <a:avLst/>
          </a:prstGeom>
        </p:spPr>
        <p:txBody>
          <a:bodyPr vert="horz" lIns="91440" tIns="45720" rIns="91440" bIns="45720" rtlCol="0" anchor="ctr"/>
          <a:lstStyle>
            <a:lvl1pPr algn="r">
              <a:defRPr sz="1050">
                <a:solidFill>
                  <a:schemeClr val="tx1">
                    <a:lumMod val="75000"/>
                    <a:lumOff val="25000"/>
                  </a:schemeClr>
                </a:solidFill>
              </a:defRPr>
            </a:lvl1pPr>
          </a:lstStyle>
          <a:p>
            <a:fld id="{3A98EE3D-8CD1-4C3F-BD1C-C98C9596463C}" type="slidenum">
              <a:rPr lang="en-US" noProof="0" smtClean="0"/>
              <a:pPr/>
              <a:t>‹#›</a:t>
            </a:fld>
            <a:endParaRPr lang="en-US" noProof="0" dirty="0"/>
          </a:p>
        </p:txBody>
      </p:sp>
      <p:sp>
        <p:nvSpPr>
          <p:cNvPr id="8" name="Rectangle 7">
            <a:extLst>
              <a:ext uri="{FF2B5EF4-FFF2-40B4-BE49-F238E27FC236}">
                <a16:creationId xmlns:a16="http://schemas.microsoft.com/office/drawing/2014/main" id="{0F25E55C-1C16-46C6-B789-A4B2BCEF8F86}"/>
              </a:ext>
            </a:extLst>
          </p:cNvPr>
          <p:cNvSpPr/>
          <p:nvPr userDrawn="1"/>
        </p:nvSpPr>
        <p:spPr>
          <a:xfrm>
            <a:off x="0" y="1011981"/>
            <a:ext cx="1036320" cy="685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690285712"/>
      </p:ext>
    </p:extLst>
  </p:cSld>
  <p:clrMap bg1="lt1" tx1="dk1" bg2="lt2" tx2="dk2" accent1="accent1" accent2="accent2" accent3="accent3" accent4="accent4" accent5="accent5" accent6="accent6" hlink="hlink" folHlink="folHlink"/>
  <p:sldLayoutIdLst>
    <p:sldLayoutId id="2147483706" r:id="rId1"/>
    <p:sldLayoutId id="2147483718" r:id="rId2"/>
    <p:sldLayoutId id="2147483707" r:id="rId3"/>
    <p:sldLayoutId id="2147483708" r:id="rId4"/>
    <p:sldLayoutId id="2147483719" r:id="rId5"/>
    <p:sldLayoutId id="2147483709" r:id="rId6"/>
    <p:sldLayoutId id="2147483716" r:id="rId7"/>
    <p:sldLayoutId id="2147483710" r:id="rId8"/>
    <p:sldLayoutId id="2147483711" r:id="rId9"/>
    <p:sldLayoutId id="2147483712" r:id="rId10"/>
    <p:sldLayoutId id="2147483727" r:id="rId11"/>
    <p:sldLayoutId id="2147483720" r:id="rId12"/>
    <p:sldLayoutId id="2147483721" r:id="rId13"/>
    <p:sldLayoutId id="2147483725" r:id="rId14"/>
    <p:sldLayoutId id="2147483726" r:id="rId15"/>
    <p:sldLayoutId id="2147483722" r:id="rId16"/>
    <p:sldLayoutId id="2147483723" r:id="rId17"/>
    <p:sldLayoutId id="2147483715" r:id="rId18"/>
    <p:sldLayoutId id="2147483713" r:id="rId19"/>
    <p:sldLayoutId id="2147483714" r:id="rId20"/>
  </p:sldLayoutIdLst>
  <p:hf sldNum="0" hdr="0" ftr="0" dt="0"/>
  <p:txStyles>
    <p:titleStyle>
      <a:lvl1pPr algn="l" defTabSz="914400" rtl="0" eaLnBrk="1" latinLnBrk="0" hangingPunct="1">
        <a:lnSpc>
          <a:spcPct val="90000"/>
        </a:lnSpc>
        <a:spcBef>
          <a:spcPct val="0"/>
        </a:spcBef>
        <a:buNone/>
        <a:defRPr sz="4800" b="1" kern="1200" spc="-50" baseline="0">
          <a:solidFill>
            <a:schemeClr val="tx1">
              <a:lumMod val="75000"/>
              <a:lumOff val="25000"/>
            </a:schemeClr>
          </a:solidFill>
          <a:latin typeface="+mn-lt"/>
          <a:ea typeface="+mj-ea"/>
          <a:cs typeface="+mj-cs"/>
        </a:defRPr>
      </a:lvl1pPr>
    </p:titleStyle>
    <p:bodyStyle>
      <a:lvl1pPr marL="266700" indent="-26670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Char char="§"/>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F26B43"/>
          </p15:clr>
        </p15:guide>
        <p15:guide id="2" pos="688" userDrawn="1">
          <p15:clr>
            <a:srgbClr val="F26B43"/>
          </p15:clr>
        </p15:guide>
        <p15:guide id="3" pos="7038" userDrawn="1">
          <p15:clr>
            <a:srgbClr val="F26B43"/>
          </p15:clr>
        </p15:guide>
        <p15:guide id="4" orient="horz" pos="3702" userDrawn="1">
          <p15:clr>
            <a:srgbClr val="F26B43"/>
          </p15:clr>
        </p15:guide>
        <p15:guide id="5" orient="horz" pos="406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6.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Group of people talking">
            <a:extLst>
              <a:ext uri="{FF2B5EF4-FFF2-40B4-BE49-F238E27FC236}">
                <a16:creationId xmlns:a16="http://schemas.microsoft.com/office/drawing/2014/main" id="{C7D5F6B1-1228-4C2A-AE2C-950C34054CE4}"/>
              </a:ext>
            </a:extLst>
          </p:cNvPr>
          <p:cNvPicPr>
            <a:picLocks noGrp="1" noChangeAspect="1"/>
          </p:cNvPicPr>
          <p:nvPr>
            <p:ph type="pic" sz="quarter" idx="13"/>
          </p:nvPr>
        </p:nvPicPr>
        <p:blipFill rotWithShape="1">
          <a:blip r:embed="rId3" cstate="print">
            <a:grayscl/>
            <a:extLst>
              <a:ext uri="{28A0092B-C50C-407E-A947-70E740481C1C}">
                <a14:useLocalDpi xmlns:a14="http://schemas.microsoft.com/office/drawing/2010/main" val="0"/>
              </a:ext>
            </a:extLst>
          </a:blip>
          <a:srcRect/>
          <a:stretch/>
        </p:blipFill>
        <p:spPr>
          <a:xfrm>
            <a:off x="0" y="0"/>
            <a:ext cx="6311900" cy="6858000"/>
          </a:xfrm>
        </p:spPr>
      </p:pic>
      <p:sp>
        <p:nvSpPr>
          <p:cNvPr id="3" name="Title 2">
            <a:extLst>
              <a:ext uri="{FF2B5EF4-FFF2-40B4-BE49-F238E27FC236}">
                <a16:creationId xmlns:a16="http://schemas.microsoft.com/office/drawing/2014/main" id="{A017FF9C-6A7E-4A79-81BB-438E8EA9676A}"/>
              </a:ext>
              <a:ext uri="{C183D7F6-B498-43B3-948B-1728B52AA6E4}">
                <adec:decorative xmlns:adec="http://schemas.microsoft.com/office/drawing/2017/decorative" val="0"/>
              </a:ext>
            </a:extLst>
          </p:cNvPr>
          <p:cNvSpPr>
            <a:spLocks noGrp="1"/>
          </p:cNvSpPr>
          <p:nvPr>
            <p:ph type="ctrTitle"/>
          </p:nvPr>
        </p:nvSpPr>
        <p:spPr>
          <a:xfrm>
            <a:off x="6841156" y="430022"/>
            <a:ext cx="4526280" cy="1735662"/>
          </a:xfrm>
        </p:spPr>
        <p:txBody>
          <a:bodyPr/>
          <a:lstStyle/>
          <a:p>
            <a:r>
              <a:rPr lang="en-US" dirty="0"/>
              <a:t>Group#2</a:t>
            </a:r>
          </a:p>
        </p:txBody>
      </p:sp>
      <p:sp>
        <p:nvSpPr>
          <p:cNvPr id="4" name="Subtitle 3">
            <a:extLst>
              <a:ext uri="{FF2B5EF4-FFF2-40B4-BE49-F238E27FC236}">
                <a16:creationId xmlns:a16="http://schemas.microsoft.com/office/drawing/2014/main" id="{FFFB5E3C-FE17-44EA-B59B-183125D08F7C}"/>
              </a:ext>
            </a:extLst>
          </p:cNvPr>
          <p:cNvSpPr>
            <a:spLocks noGrp="1"/>
          </p:cNvSpPr>
          <p:nvPr>
            <p:ph type="subTitle" idx="1"/>
          </p:nvPr>
        </p:nvSpPr>
        <p:spPr>
          <a:xfrm>
            <a:off x="6583680" y="2377440"/>
            <a:ext cx="5534526" cy="3609472"/>
          </a:xfrm>
        </p:spPr>
        <p:txBody>
          <a:bodyPr/>
          <a:lstStyle/>
          <a:p>
            <a:r>
              <a:rPr lang="en-US" dirty="0">
                <a:latin typeface="+mj-lt"/>
              </a:rPr>
              <a:t>21L-5463 (Muhammad </a:t>
            </a:r>
            <a:r>
              <a:rPr lang="en-US" dirty="0" err="1">
                <a:latin typeface="+mj-lt"/>
              </a:rPr>
              <a:t>ali</a:t>
            </a:r>
            <a:r>
              <a:rPr lang="en-US" dirty="0">
                <a:latin typeface="+mj-lt"/>
              </a:rPr>
              <a:t>)</a:t>
            </a:r>
          </a:p>
          <a:p>
            <a:r>
              <a:rPr lang="en-US" dirty="0">
                <a:latin typeface="+mj-lt"/>
              </a:rPr>
              <a:t>19l-1121(m. hamza)</a:t>
            </a:r>
          </a:p>
          <a:p>
            <a:r>
              <a:rPr lang="en-US" dirty="0">
                <a:latin typeface="+mj-lt"/>
              </a:rPr>
              <a:t>21L-5191(Burhan </a:t>
            </a:r>
            <a:r>
              <a:rPr lang="en-US" dirty="0" err="1">
                <a:latin typeface="+mj-lt"/>
              </a:rPr>
              <a:t>ChisHti</a:t>
            </a:r>
            <a:r>
              <a:rPr lang="en-US" dirty="0">
                <a:latin typeface="+mj-lt"/>
              </a:rPr>
              <a:t>)</a:t>
            </a:r>
          </a:p>
          <a:p>
            <a:r>
              <a:rPr lang="en-US" dirty="0">
                <a:latin typeface="+mj-lt"/>
              </a:rPr>
              <a:t>21l-7732 (Abdul-</a:t>
            </a:r>
            <a:r>
              <a:rPr lang="en-US" dirty="0" err="1">
                <a:latin typeface="+mj-lt"/>
              </a:rPr>
              <a:t>rehman</a:t>
            </a:r>
            <a:r>
              <a:rPr lang="en-US" dirty="0">
                <a:latin typeface="+mj-lt"/>
              </a:rPr>
              <a:t> </a:t>
            </a:r>
            <a:r>
              <a:rPr lang="en-US" dirty="0" err="1">
                <a:latin typeface="+mj-lt"/>
              </a:rPr>
              <a:t>anwar</a:t>
            </a:r>
            <a:r>
              <a:rPr lang="en-US" dirty="0">
                <a:latin typeface="+mj-lt"/>
              </a:rPr>
              <a:t>)</a:t>
            </a:r>
          </a:p>
          <a:p>
            <a:r>
              <a:rPr lang="en-US" dirty="0">
                <a:latin typeface="+mj-lt"/>
              </a:rPr>
              <a:t>21l-1818 (</a:t>
            </a:r>
            <a:r>
              <a:rPr lang="en-US" dirty="0" err="1">
                <a:latin typeface="+mj-lt"/>
              </a:rPr>
              <a:t>suleiman</a:t>
            </a:r>
            <a:r>
              <a:rPr lang="en-US" dirty="0">
                <a:latin typeface="+mj-lt"/>
              </a:rPr>
              <a:t> </a:t>
            </a:r>
            <a:r>
              <a:rPr lang="en-US" dirty="0" err="1">
                <a:latin typeface="+mj-lt"/>
              </a:rPr>
              <a:t>asif</a:t>
            </a:r>
            <a:r>
              <a:rPr lang="en-US" dirty="0">
                <a:latin typeface="+mj-lt"/>
              </a:rPr>
              <a:t>)</a:t>
            </a:r>
          </a:p>
          <a:p>
            <a:r>
              <a:rPr lang="en-US">
                <a:latin typeface="+mj-lt"/>
              </a:rPr>
              <a:t>21L-7740 </a:t>
            </a:r>
            <a:r>
              <a:rPr lang="en-US" dirty="0">
                <a:latin typeface="+mj-lt"/>
              </a:rPr>
              <a:t>(</a:t>
            </a:r>
            <a:r>
              <a:rPr lang="en-US" dirty="0" err="1">
                <a:latin typeface="+mj-lt"/>
              </a:rPr>
              <a:t>Shaheer</a:t>
            </a:r>
            <a:r>
              <a:rPr lang="en-US" dirty="0">
                <a:latin typeface="+mj-lt"/>
              </a:rPr>
              <a:t> Yaqoob)</a:t>
            </a:r>
          </a:p>
          <a:p>
            <a:endParaRPr lang="en-US" dirty="0">
              <a:latin typeface="+mj-lt"/>
            </a:endParaRPr>
          </a:p>
          <a:p>
            <a:endParaRPr lang="en-US" dirty="0">
              <a:latin typeface="+mj-lt"/>
            </a:endParaRPr>
          </a:p>
        </p:txBody>
      </p:sp>
    </p:spTree>
    <p:extLst>
      <p:ext uri="{BB962C8B-B14F-4D97-AF65-F5344CB8AC3E}">
        <p14:creationId xmlns:p14="http://schemas.microsoft.com/office/powerpoint/2010/main" val="4172296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92500" lnSpcReduction="10000"/>
          </a:bodyPr>
          <a:lstStyle/>
          <a:p>
            <a:r>
              <a:rPr lang="en-US" sz="6000" dirty="0"/>
              <a:t>During the Meeting</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092200" y="-67377"/>
            <a:ext cx="3345046" cy="3814014"/>
          </a:xfrm>
        </p:spPr>
        <p:txBody>
          <a:bodyPr>
            <a:noAutofit/>
          </a:bodyPr>
          <a:lstStyle/>
          <a:p>
            <a:pPr algn="just"/>
            <a:r>
              <a:rPr lang="en-US" sz="5200" dirty="0"/>
              <a:t>Guidelines for meeting leaders (continued)</a:t>
            </a:r>
            <a:endParaRPr lang="en-PK" sz="52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774131" y="812800"/>
            <a:ext cx="7344075" cy="5905634"/>
          </a:xfrm>
        </p:spPr>
        <p:txBody>
          <a:bodyPr>
            <a:normAutofit lnSpcReduction="10000"/>
          </a:bodyPr>
          <a:lstStyle/>
          <a:p>
            <a:pPr marL="0" indent="0" algn="just">
              <a:buNone/>
            </a:pPr>
            <a:r>
              <a:rPr lang="en-US" sz="3200" b="1" u="sng" dirty="0"/>
              <a:t>1- Review and modify the agenda</a:t>
            </a:r>
          </a:p>
          <a:p>
            <a:pPr algn="l"/>
            <a:r>
              <a:rPr lang="en-US" sz="2600" dirty="0">
                <a:latin typeface="AGaramondPro-Regular"/>
              </a:rPr>
              <a:t>Review the agenda and adapt to audience’s suggestions.</a:t>
            </a:r>
          </a:p>
          <a:p>
            <a:pPr lvl="1"/>
            <a:r>
              <a:rPr lang="en-US" sz="2400" dirty="0">
                <a:latin typeface="AGaramondPro-Regular"/>
              </a:rPr>
              <a:t>“Give me an agenda or else I’m not going to sit there, because if I don’t know why we’re in the meeting, and you don’t know why we’re there, then there’s no reason for a meeting.”(</a:t>
            </a:r>
            <a:r>
              <a:rPr lang="en-US" sz="2400" dirty="0" err="1">
                <a:latin typeface="AGaramondPro-Regular"/>
              </a:rPr>
              <a:t>Brynt-Nytimes</a:t>
            </a:r>
            <a:r>
              <a:rPr lang="en-US" sz="2400" dirty="0">
                <a:latin typeface="AGaramondPro-Regular"/>
              </a:rPr>
              <a:t>)</a:t>
            </a:r>
          </a:p>
          <a:p>
            <a:pPr marL="0" indent="0" algn="l">
              <a:buNone/>
            </a:pPr>
            <a:r>
              <a:rPr lang="en-US" sz="3200" b="1" i="0" u="sng" strike="noStrike" baseline="0" dirty="0">
                <a:latin typeface="AGaramondPro-Regular"/>
              </a:rPr>
              <a:t>2</a:t>
            </a:r>
            <a:r>
              <a:rPr lang="en-US" sz="3200" b="1" u="sng" dirty="0">
                <a:latin typeface="AGaramondPro-Regular"/>
              </a:rPr>
              <a:t>-Monitor member interaction:</a:t>
            </a:r>
          </a:p>
          <a:p>
            <a:pPr algn="l"/>
            <a:r>
              <a:rPr lang="en-US" sz="2600" dirty="0">
                <a:latin typeface="AGaramondPro-Regular"/>
              </a:rPr>
              <a:t>All good if members interacting, the leader should otherwise take charge.</a:t>
            </a:r>
          </a:p>
          <a:p>
            <a:pPr algn="l"/>
            <a:r>
              <a:rPr lang="en-US" sz="2600" dirty="0">
                <a:latin typeface="AGaramondPro-Regular"/>
              </a:rPr>
              <a:t> For example</a:t>
            </a:r>
          </a:p>
          <a:p>
            <a:pPr lvl="1"/>
            <a:r>
              <a:rPr lang="en-US" sz="2400" dirty="0">
                <a:latin typeface="AGaramondPro-Regular"/>
              </a:rPr>
              <a:t>If some members are interacting too often, give   quieter ones a chance.</a:t>
            </a:r>
          </a:p>
          <a:p>
            <a:pPr lvl="1"/>
            <a:endParaRPr lang="en-US" sz="2400" dirty="0">
              <a:latin typeface="AGaramondPro-Regular"/>
            </a:endParaRPr>
          </a:p>
          <a:p>
            <a:pPr marL="0" indent="0">
              <a:buNone/>
            </a:pPr>
            <a:endParaRPr lang="en-US" sz="2400" dirty="0"/>
          </a:p>
        </p:txBody>
      </p:sp>
    </p:spTree>
    <p:extLst>
      <p:ext uri="{BB962C8B-B14F-4D97-AF65-F5344CB8AC3E}">
        <p14:creationId xmlns:p14="http://schemas.microsoft.com/office/powerpoint/2010/main" val="12538983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70000" lnSpcReduction="20000"/>
          </a:bodyPr>
          <a:lstStyle/>
          <a:p>
            <a:r>
              <a:rPr lang="en-US" sz="6000" dirty="0"/>
              <a:t>During the Meeting (continued)</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092200" y="-67377"/>
            <a:ext cx="3345046" cy="3814014"/>
          </a:xfrm>
        </p:spPr>
        <p:txBody>
          <a:bodyPr>
            <a:noAutofit/>
          </a:bodyPr>
          <a:lstStyle/>
          <a:p>
            <a:pPr algn="just"/>
            <a:r>
              <a:rPr lang="en-US" sz="5200" dirty="0"/>
              <a:t>Guidelines for meeting leaders (continued)</a:t>
            </a:r>
            <a:endParaRPr lang="en-PK" sz="52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774131" y="812800"/>
            <a:ext cx="7344075" cy="5905634"/>
          </a:xfrm>
        </p:spPr>
        <p:txBody>
          <a:bodyPr>
            <a:normAutofit/>
          </a:bodyPr>
          <a:lstStyle/>
          <a:p>
            <a:pPr marL="0" indent="0" algn="just">
              <a:buNone/>
            </a:pPr>
            <a:r>
              <a:rPr lang="en-US" sz="3200" b="1" u="sng" dirty="0"/>
              <a:t>3- Monitor the time:</a:t>
            </a:r>
            <a:endParaRPr lang="en-US" sz="2600" dirty="0">
              <a:latin typeface="AGaramondPro-Regular"/>
            </a:endParaRPr>
          </a:p>
          <a:p>
            <a:r>
              <a:rPr lang="en-US" sz="2600" dirty="0">
                <a:latin typeface="AGaramondPro-Regular"/>
              </a:rPr>
              <a:t>Start on time.</a:t>
            </a:r>
          </a:p>
          <a:p>
            <a:r>
              <a:rPr lang="en-US" sz="2600" dirty="0">
                <a:latin typeface="AGaramondPro-Regular"/>
              </a:rPr>
              <a:t>End on time.</a:t>
            </a:r>
          </a:p>
          <a:p>
            <a:r>
              <a:rPr lang="en-US" sz="2600" dirty="0">
                <a:latin typeface="AGaramondPro-Regular"/>
              </a:rPr>
              <a:t>No one likes to come early and wait for the boss to arrive at the meeting.</a:t>
            </a:r>
          </a:p>
          <a:p>
            <a:pPr marL="0" indent="0">
              <a:buNone/>
            </a:pPr>
            <a:r>
              <a:rPr lang="en-US" sz="3200" b="1" u="sng" dirty="0">
                <a:latin typeface="AGaramondPro-Regular"/>
              </a:rPr>
              <a:t>4-Praise in public and reprimand in private:</a:t>
            </a:r>
          </a:p>
          <a:p>
            <a:r>
              <a:rPr lang="en-US" sz="2400" dirty="0">
                <a:latin typeface="AGaramondPro-Regular"/>
              </a:rPr>
              <a:t>Reward in public.</a:t>
            </a:r>
          </a:p>
          <a:p>
            <a:r>
              <a:rPr lang="en-US" sz="2400" dirty="0">
                <a:latin typeface="AGaramondPro-Regular"/>
              </a:rPr>
              <a:t>Impose sanctions in private(if any).	</a:t>
            </a:r>
          </a:p>
          <a:p>
            <a:r>
              <a:rPr lang="en-US" sz="2400" dirty="0">
                <a:latin typeface="AGaramondPro-Regular"/>
              </a:rPr>
              <a:t>Criticism in public damages self esteem </a:t>
            </a:r>
          </a:p>
          <a:p>
            <a:r>
              <a:rPr lang="en-US" sz="2400" dirty="0">
                <a:latin typeface="AGaramondPro-Regular"/>
              </a:rPr>
              <a:t>While praise among peers boosts self esteem.</a:t>
            </a:r>
          </a:p>
          <a:p>
            <a:pPr marL="0" indent="0">
              <a:buNone/>
            </a:pPr>
            <a:endParaRPr lang="en-US" sz="2400" dirty="0"/>
          </a:p>
        </p:txBody>
      </p:sp>
    </p:spTree>
    <p:extLst>
      <p:ext uri="{BB962C8B-B14F-4D97-AF65-F5344CB8AC3E}">
        <p14:creationId xmlns:p14="http://schemas.microsoft.com/office/powerpoint/2010/main" val="15314481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70000" lnSpcReduction="20000"/>
          </a:bodyPr>
          <a:lstStyle/>
          <a:p>
            <a:r>
              <a:rPr lang="en-US" sz="6000" dirty="0"/>
              <a:t>During the Meeting (continued)</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092200" y="-67377"/>
            <a:ext cx="3345046" cy="3814014"/>
          </a:xfrm>
        </p:spPr>
        <p:txBody>
          <a:bodyPr>
            <a:noAutofit/>
          </a:bodyPr>
          <a:lstStyle/>
          <a:p>
            <a:pPr algn="just"/>
            <a:r>
              <a:rPr lang="en-US" sz="5200" dirty="0"/>
              <a:t>Guidelines for meeting leaders (continued)</a:t>
            </a:r>
            <a:endParaRPr lang="en-PK" sz="52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774131" y="812800"/>
            <a:ext cx="7344075" cy="5905634"/>
          </a:xfrm>
        </p:spPr>
        <p:txBody>
          <a:bodyPr>
            <a:normAutofit/>
          </a:bodyPr>
          <a:lstStyle/>
          <a:p>
            <a:pPr marL="0" indent="0" algn="just">
              <a:buNone/>
            </a:pPr>
            <a:r>
              <a:rPr lang="en-US" sz="3200" b="1" u="sng" dirty="0"/>
              <a:t>5-Check periodically to see if the group is ready to make a decision:</a:t>
            </a:r>
          </a:p>
          <a:p>
            <a:r>
              <a:rPr lang="en-US" sz="2600" dirty="0">
                <a:latin typeface="AGaramondPro-Regular"/>
              </a:rPr>
              <a:t>If conversation no longer produces insight into the argument, it’s time to take the decision.</a:t>
            </a:r>
          </a:p>
          <a:p>
            <a:pPr marL="0" indent="0">
              <a:buNone/>
            </a:pPr>
            <a:r>
              <a:rPr lang="en-US" sz="3200" b="1" u="sng" dirty="0">
                <a:latin typeface="AGaramondPro-Regular"/>
              </a:rPr>
              <a:t>6-Implement the group’s decision rules:</a:t>
            </a:r>
          </a:p>
          <a:p>
            <a:r>
              <a:rPr lang="en-US" sz="2400" dirty="0">
                <a:latin typeface="AGaramondPro-Regular"/>
              </a:rPr>
              <a:t>Decide how to decide.</a:t>
            </a:r>
          </a:p>
          <a:p>
            <a:r>
              <a:rPr lang="en-US" sz="2400" dirty="0">
                <a:latin typeface="AGaramondPro-Regular"/>
              </a:rPr>
              <a:t>Responsibility and authority of the leader.</a:t>
            </a:r>
          </a:p>
          <a:p>
            <a:r>
              <a:rPr lang="en-US" sz="2400" dirty="0">
                <a:latin typeface="AGaramondPro-Regular"/>
              </a:rPr>
              <a:t>For example :</a:t>
            </a:r>
          </a:p>
          <a:p>
            <a:r>
              <a:rPr lang="en-US" sz="2400" dirty="0">
                <a:latin typeface="AGaramondPro-Regular"/>
              </a:rPr>
              <a:t>By majority or  through consensus.</a:t>
            </a:r>
          </a:p>
          <a:p>
            <a:endParaRPr lang="en-US" sz="2400" dirty="0"/>
          </a:p>
        </p:txBody>
      </p:sp>
    </p:spTree>
    <p:extLst>
      <p:ext uri="{BB962C8B-B14F-4D97-AF65-F5344CB8AC3E}">
        <p14:creationId xmlns:p14="http://schemas.microsoft.com/office/powerpoint/2010/main" val="30385070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70000" lnSpcReduction="20000"/>
          </a:bodyPr>
          <a:lstStyle/>
          <a:p>
            <a:r>
              <a:rPr lang="en-US" sz="6000" dirty="0"/>
              <a:t>During the Meeting (continued)</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092200" y="-67377"/>
            <a:ext cx="3345046" cy="3814014"/>
          </a:xfrm>
        </p:spPr>
        <p:txBody>
          <a:bodyPr>
            <a:noAutofit/>
          </a:bodyPr>
          <a:lstStyle/>
          <a:p>
            <a:pPr algn="just"/>
            <a:r>
              <a:rPr lang="en-US" sz="5200" dirty="0"/>
              <a:t>Guidelines for meeting leaders (continued)</a:t>
            </a:r>
            <a:endParaRPr lang="en-PK" sz="52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74930" y="793820"/>
            <a:ext cx="6891688" cy="5905634"/>
          </a:xfrm>
        </p:spPr>
        <p:txBody>
          <a:bodyPr>
            <a:normAutofit lnSpcReduction="10000"/>
          </a:bodyPr>
          <a:lstStyle/>
          <a:p>
            <a:pPr marL="0" indent="0" algn="just">
              <a:buNone/>
            </a:pPr>
            <a:r>
              <a:rPr lang="en-US" sz="3600" b="1" u="sng" dirty="0"/>
              <a:t>7- Summarize decisions and assignments:</a:t>
            </a:r>
          </a:p>
          <a:p>
            <a:pPr algn="just"/>
            <a:r>
              <a:rPr lang="en-US" sz="3600" dirty="0">
                <a:latin typeface="AGaramondPro-Regular"/>
              </a:rPr>
              <a:t>If Summarize the meeting and what is left to do and assign individuals the tasks required.</a:t>
            </a:r>
          </a:p>
          <a:p>
            <a:pPr marL="0" indent="0" algn="just">
              <a:buNone/>
            </a:pPr>
            <a:r>
              <a:rPr lang="en-US" sz="3600" b="1" u="sng" dirty="0">
                <a:latin typeface="AGaramondPro-Regular"/>
              </a:rPr>
              <a:t>8- Set the next meeting:</a:t>
            </a:r>
          </a:p>
          <a:p>
            <a:pPr marL="0" indent="0" algn="just">
              <a:buNone/>
            </a:pPr>
            <a:r>
              <a:rPr lang="en-US" sz="3600" dirty="0">
                <a:latin typeface="AGaramondPro-Regular"/>
              </a:rPr>
              <a:t>Give instructions regarding any near future meetings if required. Especially the time and date of the meeting.</a:t>
            </a:r>
          </a:p>
          <a:p>
            <a:endParaRPr lang="en-US" sz="2400" dirty="0"/>
          </a:p>
        </p:txBody>
      </p:sp>
    </p:spTree>
    <p:extLst>
      <p:ext uri="{BB962C8B-B14F-4D97-AF65-F5344CB8AC3E}">
        <p14:creationId xmlns:p14="http://schemas.microsoft.com/office/powerpoint/2010/main" val="39363354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92500" lnSpcReduction="10000"/>
          </a:bodyPr>
          <a:lstStyle/>
          <a:p>
            <a:r>
              <a:rPr lang="en-US" sz="6000" dirty="0"/>
              <a:t>After the Meeting</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092200" y="-67377"/>
            <a:ext cx="3345046" cy="3814014"/>
          </a:xfrm>
        </p:spPr>
        <p:txBody>
          <a:bodyPr>
            <a:noAutofit/>
          </a:bodyPr>
          <a:lstStyle/>
          <a:p>
            <a:pPr algn="just"/>
            <a:r>
              <a:rPr lang="en-US" sz="5200" dirty="0"/>
              <a:t>Guidelines for meeting leaders (continued)</a:t>
            </a:r>
            <a:endParaRPr lang="en-PK" sz="52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74930" y="793820"/>
            <a:ext cx="6891688" cy="5905634"/>
          </a:xfrm>
        </p:spPr>
        <p:txBody>
          <a:bodyPr>
            <a:normAutofit lnSpcReduction="10000"/>
          </a:bodyPr>
          <a:lstStyle/>
          <a:p>
            <a:pPr marL="0" indent="0" algn="just">
              <a:buNone/>
            </a:pPr>
            <a:r>
              <a:rPr lang="en-US" sz="3600" b="1" u="sng" dirty="0"/>
              <a:t>1-Review the meeting outcomes and process:</a:t>
            </a:r>
          </a:p>
          <a:p>
            <a:pPr algn="just"/>
            <a:r>
              <a:rPr lang="en-US" sz="2600" dirty="0">
                <a:latin typeface="AGaramondPro-Regular"/>
              </a:rPr>
              <a:t>Did the meeting accomplish its goals?</a:t>
            </a:r>
          </a:p>
          <a:p>
            <a:pPr algn="just"/>
            <a:r>
              <a:rPr lang="en-US" sz="2600" dirty="0">
                <a:latin typeface="AGaramondPro-Regular"/>
              </a:rPr>
              <a:t> Was group cohesion improved or damaged in the process?</a:t>
            </a:r>
          </a:p>
          <a:p>
            <a:pPr algn="just"/>
            <a:r>
              <a:rPr lang="en-US" sz="2600" dirty="0">
                <a:latin typeface="AGaramondPro-Regular"/>
              </a:rPr>
              <a:t> What will you do differently next time to improve the experience?</a:t>
            </a:r>
          </a:p>
          <a:p>
            <a:pPr algn="just"/>
            <a:r>
              <a:rPr lang="en-US" sz="3600" b="1" u="sng" dirty="0">
                <a:latin typeface="AGaramondPro-Regular"/>
              </a:rPr>
              <a:t>2-Prepare and distribute a meeting summary or minutes:</a:t>
            </a:r>
          </a:p>
          <a:p>
            <a:pPr algn="just"/>
            <a:r>
              <a:rPr lang="en-US" sz="2800" dirty="0"/>
              <a:t>if there is not any designated recorder, it’s the duty of leader to summarize the minutes.</a:t>
            </a:r>
          </a:p>
        </p:txBody>
      </p:sp>
    </p:spTree>
    <p:extLst>
      <p:ext uri="{BB962C8B-B14F-4D97-AF65-F5344CB8AC3E}">
        <p14:creationId xmlns:p14="http://schemas.microsoft.com/office/powerpoint/2010/main" val="17866221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70000" lnSpcReduction="20000"/>
          </a:bodyPr>
          <a:lstStyle/>
          <a:p>
            <a:r>
              <a:rPr lang="en-US" sz="6000" dirty="0"/>
              <a:t>After the Meeting (continued)</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092200" y="-67377"/>
            <a:ext cx="3345046" cy="3814014"/>
          </a:xfrm>
        </p:spPr>
        <p:txBody>
          <a:bodyPr>
            <a:noAutofit/>
          </a:bodyPr>
          <a:lstStyle/>
          <a:p>
            <a:pPr algn="just"/>
            <a:r>
              <a:rPr lang="en-US" sz="5200" dirty="0"/>
              <a:t>Guidelines for meeting leaders (continued)</a:t>
            </a:r>
            <a:endParaRPr lang="en-PK" sz="52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74930" y="793820"/>
            <a:ext cx="7089272" cy="5905634"/>
          </a:xfrm>
        </p:spPr>
        <p:txBody>
          <a:bodyPr>
            <a:noAutofit/>
          </a:bodyPr>
          <a:lstStyle/>
          <a:p>
            <a:pPr marL="0" indent="0" algn="just">
              <a:buNone/>
            </a:pPr>
            <a:r>
              <a:rPr lang="en-US" sz="3200" b="1" u="sng" dirty="0"/>
              <a:t>3-Repair damaged relationships:</a:t>
            </a:r>
          </a:p>
          <a:p>
            <a:pPr algn="just"/>
            <a:r>
              <a:rPr lang="en-US" sz="3200" dirty="0">
                <a:latin typeface="AGaramondPro-Regular"/>
              </a:rPr>
              <a:t>If any heated debate happened in the meeting, sort it out before it goes out of bound by talking the participants. </a:t>
            </a:r>
          </a:p>
          <a:p>
            <a:pPr marL="0" indent="0" algn="just">
              <a:buNone/>
            </a:pPr>
            <a:r>
              <a:rPr lang="en-US" sz="3200" b="1" u="sng" dirty="0">
                <a:latin typeface="AGaramondPro-Regular"/>
              </a:rPr>
              <a:t>4-Conduct informal progress reports:</a:t>
            </a:r>
          </a:p>
          <a:p>
            <a:pPr algn="just"/>
            <a:r>
              <a:rPr lang="en-US" sz="3200" dirty="0"/>
              <a:t>When participants have been assigned specific task responsibilities, you should periodically check to see if they have encountered any problems in completing those tasks and how you might help them.</a:t>
            </a:r>
          </a:p>
        </p:txBody>
      </p:sp>
    </p:spTree>
    <p:extLst>
      <p:ext uri="{BB962C8B-B14F-4D97-AF65-F5344CB8AC3E}">
        <p14:creationId xmlns:p14="http://schemas.microsoft.com/office/powerpoint/2010/main" val="1852208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91097BE-A044-49F5-B5CA-AE183B956585}"/>
              </a:ext>
            </a:extLst>
          </p:cNvPr>
          <p:cNvSpPr>
            <a:spLocks noGrp="1"/>
          </p:cNvSpPr>
          <p:nvPr>
            <p:ph type="title"/>
          </p:nvPr>
        </p:nvSpPr>
        <p:spPr>
          <a:xfrm>
            <a:off x="1039177" y="4828808"/>
            <a:ext cx="10126128" cy="1870373"/>
          </a:xfrm>
        </p:spPr>
        <p:txBody>
          <a:bodyPr/>
          <a:lstStyle/>
          <a:p>
            <a:r>
              <a:rPr lang="en-US" sz="6600" dirty="0"/>
              <a:t>Guidelines for meeting Participants.</a:t>
            </a:r>
          </a:p>
        </p:txBody>
      </p:sp>
      <p:grpSp>
        <p:nvGrpSpPr>
          <p:cNvPr id="10" name="Group 9" descr="Info">
            <a:extLst>
              <a:ext uri="{FF2B5EF4-FFF2-40B4-BE49-F238E27FC236}">
                <a16:creationId xmlns:a16="http://schemas.microsoft.com/office/drawing/2014/main" id="{04EACC33-3BBF-4195-8927-841FEBB364AD}"/>
              </a:ext>
            </a:extLst>
          </p:cNvPr>
          <p:cNvGrpSpPr/>
          <p:nvPr/>
        </p:nvGrpSpPr>
        <p:grpSpPr>
          <a:xfrm>
            <a:off x="1133857" y="4965098"/>
            <a:ext cx="803276" cy="704182"/>
            <a:chOff x="4914764" y="3319462"/>
            <a:chExt cx="619125" cy="619125"/>
          </a:xfrm>
          <a:solidFill>
            <a:schemeClr val="bg1"/>
          </a:solidFill>
        </p:grpSpPr>
        <p:sp>
          <p:nvSpPr>
            <p:cNvPr id="11" name="Freeform: Shape 10">
              <a:extLst>
                <a:ext uri="{FF2B5EF4-FFF2-40B4-BE49-F238E27FC236}">
                  <a16:creationId xmlns:a16="http://schemas.microsoft.com/office/drawing/2014/main" id="{400D0FC6-FE6C-422D-87EC-3F2A40F92771}"/>
                </a:ext>
              </a:extLst>
            </p:cNvPr>
            <p:cNvSpPr/>
            <p:nvPr/>
          </p:nvSpPr>
          <p:spPr>
            <a:xfrm>
              <a:off x="4914764" y="3319462"/>
              <a:ext cx="619125" cy="619125"/>
            </a:xfrm>
            <a:custGeom>
              <a:avLst/>
              <a:gdLst>
                <a:gd name="connsiteX0" fmla="*/ 309563 w 619125"/>
                <a:gd name="connsiteY0" fmla="*/ 0 h 619125"/>
                <a:gd name="connsiteX1" fmla="*/ 0 w 619125"/>
                <a:gd name="connsiteY1" fmla="*/ 309563 h 619125"/>
                <a:gd name="connsiteX2" fmla="*/ 309563 w 619125"/>
                <a:gd name="connsiteY2" fmla="*/ 619125 h 619125"/>
                <a:gd name="connsiteX3" fmla="*/ 619125 w 619125"/>
                <a:gd name="connsiteY3" fmla="*/ 309563 h 619125"/>
                <a:gd name="connsiteX4" fmla="*/ 309563 w 619125"/>
                <a:gd name="connsiteY4" fmla="*/ 0 h 619125"/>
                <a:gd name="connsiteX5" fmla="*/ 309563 w 619125"/>
                <a:gd name="connsiteY5" fmla="*/ 581025 h 619125"/>
                <a:gd name="connsiteX6" fmla="*/ 38100 w 619125"/>
                <a:gd name="connsiteY6" fmla="*/ 309563 h 619125"/>
                <a:gd name="connsiteX7" fmla="*/ 309563 w 619125"/>
                <a:gd name="connsiteY7" fmla="*/ 38100 h 619125"/>
                <a:gd name="connsiteX8" fmla="*/ 581025 w 619125"/>
                <a:gd name="connsiteY8" fmla="*/ 309563 h 619125"/>
                <a:gd name="connsiteX9" fmla="*/ 309563 w 619125"/>
                <a:gd name="connsiteY9" fmla="*/ 581025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125" h="619125">
                  <a:moveTo>
                    <a:pt x="309563" y="0"/>
                  </a:moveTo>
                  <a:cubicBezTo>
                    <a:pt x="138875" y="0"/>
                    <a:pt x="0" y="138865"/>
                    <a:pt x="0" y="309563"/>
                  </a:cubicBezTo>
                  <a:cubicBezTo>
                    <a:pt x="0" y="480260"/>
                    <a:pt x="138875" y="619125"/>
                    <a:pt x="309563" y="619125"/>
                  </a:cubicBezTo>
                  <a:cubicBezTo>
                    <a:pt x="480250" y="619125"/>
                    <a:pt x="619125" y="480260"/>
                    <a:pt x="619125" y="309563"/>
                  </a:cubicBezTo>
                  <a:cubicBezTo>
                    <a:pt x="619125" y="138865"/>
                    <a:pt x="480250" y="0"/>
                    <a:pt x="309563" y="0"/>
                  </a:cubicBezTo>
                  <a:close/>
                  <a:moveTo>
                    <a:pt x="309563" y="581025"/>
                  </a:moveTo>
                  <a:cubicBezTo>
                    <a:pt x="159877" y="581025"/>
                    <a:pt x="38100" y="459248"/>
                    <a:pt x="38100" y="309563"/>
                  </a:cubicBezTo>
                  <a:cubicBezTo>
                    <a:pt x="38100" y="159877"/>
                    <a:pt x="159877" y="38100"/>
                    <a:pt x="309563" y="38100"/>
                  </a:cubicBezTo>
                  <a:cubicBezTo>
                    <a:pt x="459248" y="38100"/>
                    <a:pt x="581025" y="159877"/>
                    <a:pt x="581025" y="309563"/>
                  </a:cubicBezTo>
                  <a:cubicBezTo>
                    <a:pt x="581025" y="459248"/>
                    <a:pt x="459248" y="581025"/>
                    <a:pt x="309563" y="581025"/>
                  </a:cubicBezTo>
                  <a:close/>
                </a:path>
              </a:pathLst>
            </a:custGeom>
            <a:grp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EADF13BE-BF58-43E3-9534-281EFDABF659}"/>
                </a:ext>
              </a:extLst>
            </p:cNvPr>
            <p:cNvSpPr/>
            <p:nvPr/>
          </p:nvSpPr>
          <p:spPr>
            <a:xfrm>
              <a:off x="5195751" y="3473729"/>
              <a:ext cx="57150" cy="57150"/>
            </a:xfrm>
            <a:custGeom>
              <a:avLst/>
              <a:gdLst>
                <a:gd name="connsiteX0" fmla="*/ 63722 w 57150"/>
                <a:gd name="connsiteY0" fmla="*/ 31861 h 57150"/>
                <a:gd name="connsiteX1" fmla="*/ 31861 w 57150"/>
                <a:gd name="connsiteY1" fmla="*/ 63722 h 57150"/>
                <a:gd name="connsiteX2" fmla="*/ 0 w 57150"/>
                <a:gd name="connsiteY2" fmla="*/ 31861 h 57150"/>
                <a:gd name="connsiteX3" fmla="*/ 31861 w 57150"/>
                <a:gd name="connsiteY3" fmla="*/ 0 h 57150"/>
                <a:gd name="connsiteX4" fmla="*/ 63722 w 57150"/>
                <a:gd name="connsiteY4" fmla="*/ 3186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63722" y="31861"/>
                  </a:moveTo>
                  <a:cubicBezTo>
                    <a:pt x="63722" y="49458"/>
                    <a:pt x="49458" y="63722"/>
                    <a:pt x="31861" y="63722"/>
                  </a:cubicBezTo>
                  <a:cubicBezTo>
                    <a:pt x="14265" y="63722"/>
                    <a:pt x="0" y="49458"/>
                    <a:pt x="0" y="31861"/>
                  </a:cubicBezTo>
                  <a:cubicBezTo>
                    <a:pt x="0" y="14265"/>
                    <a:pt x="14265" y="0"/>
                    <a:pt x="31861" y="0"/>
                  </a:cubicBezTo>
                  <a:cubicBezTo>
                    <a:pt x="49458" y="0"/>
                    <a:pt x="63722" y="14265"/>
                    <a:pt x="63722" y="31861"/>
                  </a:cubicBezTo>
                  <a:close/>
                </a:path>
              </a:pathLst>
            </a:custGeom>
            <a:grpFill/>
            <a:ln w="952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914EC720-9A79-4D18-8746-AE0BDD325E79}"/>
                </a:ext>
              </a:extLst>
            </p:cNvPr>
            <p:cNvSpPr/>
            <p:nvPr/>
          </p:nvSpPr>
          <p:spPr>
            <a:xfrm>
              <a:off x="5205276" y="3589420"/>
              <a:ext cx="38100" cy="200025"/>
            </a:xfrm>
            <a:custGeom>
              <a:avLst/>
              <a:gdLst>
                <a:gd name="connsiteX0" fmla="*/ 19050 w 38100"/>
                <a:gd name="connsiteY0" fmla="*/ 0 h 200025"/>
                <a:gd name="connsiteX1" fmla="*/ 0 w 38100"/>
                <a:gd name="connsiteY1" fmla="*/ 19050 h 200025"/>
                <a:gd name="connsiteX2" fmla="*/ 0 w 38100"/>
                <a:gd name="connsiteY2" fmla="*/ 180975 h 200025"/>
                <a:gd name="connsiteX3" fmla="*/ 19050 w 38100"/>
                <a:gd name="connsiteY3" fmla="*/ 200025 h 200025"/>
                <a:gd name="connsiteX4" fmla="*/ 38100 w 38100"/>
                <a:gd name="connsiteY4" fmla="*/ 180975 h 200025"/>
                <a:gd name="connsiteX5" fmla="*/ 38100 w 38100"/>
                <a:gd name="connsiteY5" fmla="*/ 19050 h 200025"/>
                <a:gd name="connsiteX6" fmla="*/ 19050 w 38100"/>
                <a:gd name="connsiteY6"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00" h="200025">
                  <a:moveTo>
                    <a:pt x="19050" y="0"/>
                  </a:moveTo>
                  <a:cubicBezTo>
                    <a:pt x="8534" y="0"/>
                    <a:pt x="0" y="8534"/>
                    <a:pt x="0" y="19050"/>
                  </a:cubicBezTo>
                  <a:lnTo>
                    <a:pt x="0" y="180975"/>
                  </a:lnTo>
                  <a:cubicBezTo>
                    <a:pt x="0" y="191491"/>
                    <a:pt x="8534" y="200025"/>
                    <a:pt x="19050" y="200025"/>
                  </a:cubicBezTo>
                  <a:cubicBezTo>
                    <a:pt x="29566" y="200025"/>
                    <a:pt x="38100" y="191491"/>
                    <a:pt x="38100" y="180975"/>
                  </a:cubicBezTo>
                  <a:lnTo>
                    <a:pt x="38100" y="19050"/>
                  </a:lnTo>
                  <a:cubicBezTo>
                    <a:pt x="38100" y="8525"/>
                    <a:pt x="29566" y="0"/>
                    <a:pt x="19050" y="0"/>
                  </a:cubicBezTo>
                  <a:close/>
                </a:path>
              </a:pathLst>
            </a:custGeom>
            <a:grpFill/>
            <a:ln w="9525" cap="flat">
              <a:noFill/>
              <a:prstDash val="solid"/>
              <a:miter/>
            </a:ln>
          </p:spPr>
          <p:txBody>
            <a:bodyPr rtlCol="0" anchor="ctr"/>
            <a:lstStyle/>
            <a:p>
              <a:endParaRPr lang="en-US" dirty="0"/>
            </a:p>
          </p:txBody>
        </p:sp>
      </p:grpSp>
      <p:pic>
        <p:nvPicPr>
          <p:cNvPr id="19" name="Picture 18">
            <a:extLst>
              <a:ext uri="{FF2B5EF4-FFF2-40B4-BE49-F238E27FC236}">
                <a16:creationId xmlns:a16="http://schemas.microsoft.com/office/drawing/2014/main" id="{F42B6706-1055-40CB-9127-986F3B438D8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0"/>
            <a:ext cx="8807116" cy="4578350"/>
          </a:xfrm>
          <a:prstGeom prst="rect">
            <a:avLst/>
          </a:prstGeom>
        </p:spPr>
      </p:pic>
      <p:pic>
        <p:nvPicPr>
          <p:cNvPr id="23" name="Picture Placeholder 22">
            <a:extLst>
              <a:ext uri="{FF2B5EF4-FFF2-40B4-BE49-F238E27FC236}">
                <a16:creationId xmlns:a16="http://schemas.microsoft.com/office/drawing/2014/main" id="{87D592F7-5A9F-4E39-A9E7-E09D25A567E2}"/>
              </a:ext>
            </a:extLst>
          </p:cNvPr>
          <p:cNvPicPr>
            <a:picLocks noGrp="1" noChangeAspect="1"/>
          </p:cNvPicPr>
          <p:nvPr>
            <p:ph type="pic" idx="1"/>
          </p:nvPr>
        </p:nvPicPr>
        <p:blipFill>
          <a:blip r:embed="rId4" cstate="print">
            <a:extLst>
              <a:ext uri="{28A0092B-C50C-407E-A947-70E740481C1C}">
                <a14:useLocalDpi xmlns:a14="http://schemas.microsoft.com/office/drawing/2010/main" val="0"/>
              </a:ext>
            </a:extLst>
          </a:blip>
          <a:srcRect t="21873" b="21873"/>
          <a:stretch>
            <a:fillRect/>
          </a:stretch>
        </p:blipFill>
        <p:spPr/>
      </p:pic>
    </p:spTree>
    <p:extLst>
      <p:ext uri="{BB962C8B-B14F-4D97-AF65-F5344CB8AC3E}">
        <p14:creationId xmlns:p14="http://schemas.microsoft.com/office/powerpoint/2010/main" val="15495594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92500" lnSpcReduction="10000"/>
          </a:bodyPr>
          <a:lstStyle/>
          <a:p>
            <a:r>
              <a:rPr lang="en-US" sz="6000" dirty="0"/>
              <a:t>Before the meeting </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111450" y="-385014"/>
            <a:ext cx="3537552" cy="3814014"/>
          </a:xfrm>
        </p:spPr>
        <p:txBody>
          <a:bodyPr>
            <a:noAutofit/>
          </a:bodyPr>
          <a:lstStyle/>
          <a:p>
            <a:pPr algn="just"/>
            <a:r>
              <a:rPr lang="en-US" sz="5400" dirty="0"/>
              <a:t>Guidelines for meeting Participants </a:t>
            </a:r>
            <a:endParaRPr lang="en-PK" sz="54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7286324" cy="5905634"/>
          </a:xfrm>
        </p:spPr>
        <p:txBody>
          <a:bodyPr>
            <a:normAutofit/>
          </a:bodyPr>
          <a:lstStyle/>
          <a:p>
            <a:pPr marL="0" indent="0" algn="just">
              <a:buNone/>
            </a:pPr>
            <a:r>
              <a:rPr lang="en-US" sz="3200" b="1" u="sng" dirty="0"/>
              <a:t>1-Study the agenda:</a:t>
            </a:r>
          </a:p>
          <a:p>
            <a:pPr algn="just"/>
            <a:r>
              <a:rPr lang="en-US" sz="2600" dirty="0"/>
              <a:t>Consider the meeting’s purpose and gather all the information of the task you have been assigned to. Then be prepared for performing your part.</a:t>
            </a:r>
          </a:p>
          <a:p>
            <a:pPr marL="0" indent="0" algn="l">
              <a:buNone/>
            </a:pPr>
            <a:r>
              <a:rPr lang="en-US" sz="3200" b="1" u="sng" dirty="0">
                <a:latin typeface="AGaramondPro-Regular"/>
              </a:rPr>
              <a:t>2-Study the minutes:</a:t>
            </a:r>
          </a:p>
          <a:p>
            <a:pPr>
              <a:lnSpc>
                <a:spcPct val="107000"/>
              </a:lnSpc>
              <a:spcAft>
                <a:spcPts val="800"/>
              </a:spcAft>
            </a:pPr>
            <a:r>
              <a:rPr lang="en-US" sz="2600" dirty="0">
                <a:effectLst/>
                <a:latin typeface="Times New Roman" panose="02020603050405020304" pitchFamily="18" charset="0"/>
                <a:ea typeface="Times New Roman" panose="02020603050405020304" pitchFamily="18" charset="0"/>
                <a:cs typeface="Times New Roman" panose="02020603050405020304" pitchFamily="18" charset="0"/>
              </a:rPr>
              <a:t>Meeting minutes are the notes that are recorded during a meeting.</a:t>
            </a:r>
          </a:p>
          <a:p>
            <a:pPr>
              <a:lnSpc>
                <a:spcPct val="107000"/>
              </a:lnSpc>
              <a:spcAft>
                <a:spcPts val="800"/>
              </a:spcAft>
            </a:pPr>
            <a:r>
              <a:rPr lang="en-US" sz="2600" dirty="0">
                <a:effectLst/>
                <a:latin typeface="Times New Roman" panose="02020603050405020304" pitchFamily="18" charset="0"/>
                <a:ea typeface="Times New Roman" panose="02020603050405020304" pitchFamily="18" charset="0"/>
                <a:cs typeface="Times New Roman" panose="02020603050405020304" pitchFamily="18" charset="0"/>
              </a:rPr>
              <a:t>If the meeting is one of the series meetings, study previous the minutes and your own work. This will offer a premise for what you need to prepare for the next meeting.</a:t>
            </a:r>
            <a:endParaRPr lang="en-PK" sz="2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PK" sz="16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3200" b="1" u="sng" dirty="0">
              <a:latin typeface="AGaramondPro-Regular"/>
            </a:endParaRPr>
          </a:p>
          <a:p>
            <a:pPr marL="0" indent="0">
              <a:buNone/>
            </a:pPr>
            <a:endParaRPr lang="en-US" sz="2400" dirty="0"/>
          </a:p>
        </p:txBody>
      </p:sp>
    </p:spTree>
    <p:extLst>
      <p:ext uri="{BB962C8B-B14F-4D97-AF65-F5344CB8AC3E}">
        <p14:creationId xmlns:p14="http://schemas.microsoft.com/office/powerpoint/2010/main" val="14720568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70000" lnSpcReduction="20000"/>
          </a:bodyPr>
          <a:lstStyle/>
          <a:p>
            <a:r>
              <a:rPr lang="en-US" sz="6000" dirty="0"/>
              <a:t>Before the meeting (continued)</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111450" y="-385014"/>
            <a:ext cx="3537552" cy="3814014"/>
          </a:xfrm>
        </p:spPr>
        <p:txBody>
          <a:bodyPr>
            <a:noAutofit/>
          </a:bodyPr>
          <a:lstStyle/>
          <a:p>
            <a:pPr algn="just"/>
            <a:r>
              <a:rPr lang="en-US" sz="5400" dirty="0"/>
              <a:t>Guidelines for meeting Participants </a:t>
            </a:r>
            <a:br>
              <a:rPr lang="en-US" sz="5400" dirty="0"/>
            </a:br>
            <a:r>
              <a:rPr lang="en-US" sz="5400" dirty="0"/>
              <a:t>(Continued)</a:t>
            </a:r>
            <a:endParaRPr lang="en-PK" sz="54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905676" y="832051"/>
            <a:ext cx="6384758" cy="5905634"/>
          </a:xfrm>
        </p:spPr>
        <p:txBody>
          <a:bodyPr>
            <a:normAutofit/>
          </a:bodyPr>
          <a:lstStyle/>
          <a:p>
            <a:pPr marL="0" indent="0" algn="just">
              <a:buNone/>
            </a:pPr>
            <a:r>
              <a:rPr lang="en-US" sz="3200" b="1" u="sng" dirty="0"/>
              <a:t>3-Do your homework:</a:t>
            </a:r>
          </a:p>
          <a:p>
            <a:pPr algn="just"/>
            <a:r>
              <a:rPr lang="en-US" sz="2600" dirty="0"/>
              <a:t>Study the material you have been given regarding the meeting and gather all the information of every agenda item. If you think that any material can help you in accomplishing the meeting purpose, bring it with you.</a:t>
            </a:r>
          </a:p>
          <a:p>
            <a:pPr marL="0" indent="0" algn="just">
              <a:buNone/>
            </a:pPr>
            <a:r>
              <a:rPr lang="en-US" sz="3200" b="1" u="sng" dirty="0">
                <a:latin typeface="AGaramondPro-Regular"/>
              </a:rPr>
              <a:t>4-List questions:</a:t>
            </a:r>
          </a:p>
          <a:p>
            <a:pPr algn="just"/>
            <a:r>
              <a:rPr lang="en-US" sz="2600" dirty="0">
                <a:effectLst/>
                <a:latin typeface="Times New Roman" panose="02020603050405020304" pitchFamily="18" charset="0"/>
                <a:ea typeface="Times New Roman" panose="02020603050405020304" pitchFamily="18" charset="0"/>
                <a:cs typeface="Times New Roman" panose="02020603050405020304" pitchFamily="18" charset="0"/>
              </a:rPr>
              <a:t>Make a list of the questions associated with any agenda, you would like to have answered during the meeting.</a:t>
            </a:r>
            <a:endParaRPr lang="en-US" sz="3200" b="1" u="sng" dirty="0">
              <a:latin typeface="AGaramondPro-Regular"/>
            </a:endParaRPr>
          </a:p>
          <a:p>
            <a:pPr marL="0" indent="0">
              <a:buNone/>
            </a:pPr>
            <a:endParaRPr lang="en-US" sz="2400" dirty="0"/>
          </a:p>
        </p:txBody>
      </p:sp>
    </p:spTree>
    <p:extLst>
      <p:ext uri="{BB962C8B-B14F-4D97-AF65-F5344CB8AC3E}">
        <p14:creationId xmlns:p14="http://schemas.microsoft.com/office/powerpoint/2010/main" val="3227512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70000" lnSpcReduction="20000"/>
          </a:bodyPr>
          <a:lstStyle/>
          <a:p>
            <a:r>
              <a:rPr lang="en-US" sz="6000" dirty="0"/>
              <a:t>Before the meeting (continued)</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111450" y="-385014"/>
            <a:ext cx="3537552" cy="3814014"/>
          </a:xfrm>
        </p:spPr>
        <p:txBody>
          <a:bodyPr>
            <a:noAutofit/>
          </a:bodyPr>
          <a:lstStyle/>
          <a:p>
            <a:pPr algn="just"/>
            <a:r>
              <a:rPr lang="en-US" sz="5400" dirty="0"/>
              <a:t>Guidelines for meeting Participants </a:t>
            </a:r>
            <a:br>
              <a:rPr lang="en-US" sz="5400" dirty="0"/>
            </a:br>
            <a:r>
              <a:rPr lang="en-US" sz="5400" dirty="0"/>
              <a:t>(Continued)</a:t>
            </a:r>
            <a:endParaRPr lang="en-PK" sz="54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6333423" cy="5905634"/>
          </a:xfrm>
        </p:spPr>
        <p:txBody>
          <a:bodyPr>
            <a:normAutofit/>
          </a:bodyPr>
          <a:lstStyle/>
          <a:p>
            <a:pPr marL="0" indent="0" algn="just">
              <a:buNone/>
            </a:pPr>
            <a:r>
              <a:rPr lang="en-US" sz="4000" b="1" u="sng" dirty="0">
                <a:latin typeface="Times New Roman" panose="02020603050405020304" pitchFamily="18" charset="0"/>
                <a:ea typeface="Times New Roman" panose="02020603050405020304" pitchFamily="18" charset="0"/>
                <a:cs typeface="Times New Roman" panose="02020603050405020304" pitchFamily="18" charset="0"/>
              </a:rPr>
              <a:t>5-Plan to play a leadership role:</a:t>
            </a:r>
          </a:p>
          <a:p>
            <a:pPr algn="just"/>
            <a:r>
              <a:rPr lang="en-US" sz="4000" dirty="0">
                <a:latin typeface="Times New Roman" panose="02020603050405020304" pitchFamily="18" charset="0"/>
                <a:ea typeface="Times New Roman" panose="02020603050405020304" pitchFamily="18" charset="0"/>
                <a:cs typeface="Times New Roman" panose="02020603050405020304" pitchFamily="18" charset="0"/>
              </a:rPr>
              <a:t>Consider which leadership actions and roles are best for you, and decide what you will do to implement them during the meeting.</a:t>
            </a:r>
          </a:p>
          <a:p>
            <a:pPr marL="0" indent="0" algn="just">
              <a:buNone/>
            </a:pPr>
            <a:endParaRPr lang="en-US" sz="3500" b="1" u="sng"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US" sz="3200" b="1" u="sng" dirty="0">
              <a:latin typeface="AGaramondPro-Regular"/>
            </a:endParaRPr>
          </a:p>
          <a:p>
            <a:pPr marL="0" indent="0">
              <a:buNone/>
            </a:pPr>
            <a:endParaRPr lang="en-US" sz="2400" dirty="0"/>
          </a:p>
        </p:txBody>
      </p:sp>
    </p:spTree>
    <p:extLst>
      <p:ext uri="{BB962C8B-B14F-4D97-AF65-F5344CB8AC3E}">
        <p14:creationId xmlns:p14="http://schemas.microsoft.com/office/powerpoint/2010/main" val="4258878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2119EA3-F64F-4C75-962F-D1B99412B0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33268213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85000" lnSpcReduction="10000"/>
          </a:bodyPr>
          <a:lstStyle/>
          <a:p>
            <a:r>
              <a:rPr lang="en-US" sz="6000" dirty="0"/>
              <a:t>During  the meeting </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111450" y="-385014"/>
            <a:ext cx="3537552" cy="3814014"/>
          </a:xfrm>
        </p:spPr>
        <p:txBody>
          <a:bodyPr>
            <a:noAutofit/>
          </a:bodyPr>
          <a:lstStyle/>
          <a:p>
            <a:pPr algn="just"/>
            <a:r>
              <a:rPr lang="en-US" sz="5400" dirty="0"/>
              <a:t>Guidelines for meeting Participants </a:t>
            </a:r>
            <a:br>
              <a:rPr lang="en-US" sz="5400" dirty="0"/>
            </a:br>
            <a:r>
              <a:rPr lang="en-US" sz="5400" dirty="0"/>
              <a:t>(Continued)</a:t>
            </a:r>
            <a:endParaRPr lang="en-PK" sz="54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6333423" cy="5905634"/>
          </a:xfrm>
        </p:spPr>
        <p:txBody>
          <a:bodyPr>
            <a:normAutofit/>
          </a:bodyPr>
          <a:lstStyle/>
          <a:p>
            <a:pPr marL="0" indent="0" algn="just">
              <a:buNone/>
            </a:pPr>
            <a:r>
              <a:rPr lang="en-US" sz="3200" b="1" u="sng" dirty="0">
                <a:latin typeface="Times New Roman" panose="02020603050405020304" pitchFamily="18" charset="0"/>
                <a:ea typeface="Times New Roman" panose="02020603050405020304" pitchFamily="18" charset="0"/>
                <a:cs typeface="Times New Roman" panose="02020603050405020304" pitchFamily="18" charset="0"/>
              </a:rPr>
              <a:t>1-Listen attentively: </a:t>
            </a:r>
          </a:p>
          <a:p>
            <a:pPr algn="just"/>
            <a:r>
              <a:rPr lang="en-US" sz="2600" b="0" i="0" u="none" strike="noStrike" baseline="0" dirty="0">
                <a:cs typeface="Times New Roman" panose="02020603050405020304" pitchFamily="18" charset="0"/>
              </a:rPr>
              <a:t>Concentrate on what others say so you can make a meaningful contribution to the discussion.</a:t>
            </a:r>
            <a:endParaRPr lang="en-US" sz="2600" b="1" i="0" u="none" strike="noStrike" baseline="0" dirty="0">
              <a:cs typeface="Times New Roman" panose="02020603050405020304" pitchFamily="18" charset="0"/>
            </a:endParaRPr>
          </a:p>
          <a:p>
            <a:pPr marL="0" indent="0" algn="just">
              <a:buNone/>
            </a:pPr>
            <a:r>
              <a:rPr lang="en-US" sz="3200" b="1" u="sng" dirty="0">
                <a:latin typeface="Times New Roman" panose="02020603050405020304" pitchFamily="18" charset="0"/>
                <a:ea typeface="Times New Roman" panose="02020603050405020304" pitchFamily="18" charset="0"/>
                <a:cs typeface="Times New Roman" panose="02020603050405020304" pitchFamily="18" charset="0"/>
              </a:rPr>
              <a:t>2-Stay focused: </a:t>
            </a:r>
          </a:p>
          <a:p>
            <a:pPr algn="just"/>
            <a:r>
              <a:rPr lang="en-US" sz="2600" dirty="0">
                <a:latin typeface="Times New Roman" panose="02020603050405020304" pitchFamily="18" charset="0"/>
                <a:ea typeface="Times New Roman" panose="02020603050405020304" pitchFamily="18" charset="0"/>
                <a:cs typeface="Times New Roman" panose="02020603050405020304" pitchFamily="18" charset="0"/>
              </a:rPr>
              <a:t>Keep yourself and others focused on the specific agenda item under discussion.</a:t>
            </a:r>
          </a:p>
          <a:p>
            <a:pPr marL="0" indent="0" algn="just">
              <a:buNone/>
            </a:pPr>
            <a:r>
              <a:rPr lang="en-US" sz="3200" b="1" u="sng" dirty="0">
                <a:latin typeface="Times New Roman" panose="02020603050405020304" pitchFamily="18" charset="0"/>
                <a:ea typeface="Times New Roman" panose="02020603050405020304" pitchFamily="18" charset="0"/>
                <a:cs typeface="Times New Roman" panose="02020603050405020304" pitchFamily="18" charset="0"/>
              </a:rPr>
              <a:t>3-Ask questions:</a:t>
            </a:r>
          </a:p>
          <a:p>
            <a:r>
              <a:rPr lang="en-US" sz="2800" i="0" u="none" strike="noStrike" baseline="0" dirty="0">
                <a:cs typeface="Times New Roman" panose="02020603050405020304" pitchFamily="18" charset="0"/>
              </a:rPr>
              <a:t>To help stimulate discussion and build ideas</a:t>
            </a:r>
            <a:endParaRPr lang="en-US" sz="28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US" sz="3200" b="1" u="sng" dirty="0">
              <a:latin typeface="AGaramondPro-Regular"/>
            </a:endParaRPr>
          </a:p>
          <a:p>
            <a:pPr marL="0" indent="0">
              <a:buNone/>
            </a:pPr>
            <a:endParaRPr lang="en-US" sz="2400" dirty="0"/>
          </a:p>
        </p:txBody>
      </p:sp>
    </p:spTree>
    <p:extLst>
      <p:ext uri="{BB962C8B-B14F-4D97-AF65-F5344CB8AC3E}">
        <p14:creationId xmlns:p14="http://schemas.microsoft.com/office/powerpoint/2010/main" val="1831002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70000" lnSpcReduction="20000"/>
          </a:bodyPr>
          <a:lstStyle/>
          <a:p>
            <a:r>
              <a:rPr lang="en-US" sz="6000" dirty="0"/>
              <a:t>During  the meeting (continued) </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111450" y="-385014"/>
            <a:ext cx="3537552" cy="3814014"/>
          </a:xfrm>
        </p:spPr>
        <p:txBody>
          <a:bodyPr>
            <a:noAutofit/>
          </a:bodyPr>
          <a:lstStyle/>
          <a:p>
            <a:pPr algn="just"/>
            <a:r>
              <a:rPr lang="en-US" sz="5400" dirty="0"/>
              <a:t>Guidelines for meeting Participants </a:t>
            </a:r>
            <a:br>
              <a:rPr lang="en-US" sz="5400" dirty="0"/>
            </a:br>
            <a:r>
              <a:rPr lang="en-US" sz="5400" dirty="0"/>
              <a:t>(Continued)</a:t>
            </a:r>
            <a:endParaRPr lang="en-PK" sz="54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6333423" cy="5905634"/>
          </a:xfrm>
        </p:spPr>
        <p:txBody>
          <a:bodyPr>
            <a:normAutofit/>
          </a:bodyPr>
          <a:lstStyle/>
          <a:p>
            <a:pPr marL="0" indent="0" algn="just">
              <a:buNone/>
            </a:pPr>
            <a:r>
              <a:rPr lang="en-US" sz="3200" b="1" u="sng" dirty="0">
                <a:latin typeface="Times New Roman" panose="02020603050405020304" pitchFamily="18" charset="0"/>
                <a:ea typeface="Times New Roman" panose="02020603050405020304" pitchFamily="18" charset="0"/>
                <a:cs typeface="Times New Roman" panose="02020603050405020304" pitchFamily="18" charset="0"/>
              </a:rPr>
              <a:t>4-Take notes: </a:t>
            </a:r>
          </a:p>
          <a:p>
            <a:pPr algn="just"/>
            <a:r>
              <a:rPr lang="en-US" sz="2600" b="0" i="0" u="none" strike="noStrike" baseline="0" dirty="0">
                <a:cs typeface="Times New Roman" panose="02020603050405020304" pitchFamily="18" charset="0"/>
              </a:rPr>
              <a:t>To remember what occurred and any tasks you agreed to take on after the meeting.</a:t>
            </a:r>
            <a:endParaRPr lang="en-US" sz="2600" b="1" i="0" u="none" strike="noStrike" baseline="0" dirty="0">
              <a:cs typeface="Times New Roman" panose="02020603050405020304" pitchFamily="18" charset="0"/>
            </a:endParaRPr>
          </a:p>
          <a:p>
            <a:pPr marL="0" indent="0" algn="just">
              <a:buNone/>
            </a:pPr>
            <a:r>
              <a:rPr lang="en-US" sz="3200" b="1" u="sng" dirty="0">
                <a:latin typeface="Times New Roman" panose="02020603050405020304" pitchFamily="18" charset="0"/>
                <a:ea typeface="Times New Roman" panose="02020603050405020304" pitchFamily="18" charset="0"/>
                <a:cs typeface="Times New Roman" panose="02020603050405020304" pitchFamily="18" charset="0"/>
              </a:rPr>
              <a:t>5-Play devil`s advocate: </a:t>
            </a:r>
          </a:p>
          <a:p>
            <a:pPr algn="just"/>
            <a:r>
              <a:rPr lang="en-US" sz="2600" dirty="0">
                <a:latin typeface="Times New Roman" panose="02020603050405020304" pitchFamily="18" charset="0"/>
                <a:ea typeface="Times New Roman" panose="02020603050405020304" pitchFamily="18" charset="0"/>
                <a:cs typeface="Times New Roman" panose="02020603050405020304" pitchFamily="18" charset="0"/>
              </a:rPr>
              <a:t>When you think an idea has not been fully discussed or tested, be willing to voice disagreement.</a:t>
            </a:r>
          </a:p>
          <a:p>
            <a:pPr marL="0" indent="0" algn="just">
              <a:buNone/>
            </a:pPr>
            <a:r>
              <a:rPr lang="en-US" sz="3200" b="1" u="sng" dirty="0">
                <a:latin typeface="Times New Roman" panose="02020603050405020304" pitchFamily="18" charset="0"/>
                <a:ea typeface="Times New Roman" panose="02020603050405020304" pitchFamily="18" charset="0"/>
                <a:cs typeface="Times New Roman" panose="02020603050405020304" pitchFamily="18" charset="0"/>
              </a:rPr>
              <a:t>6-Monitor  Your contributions:</a:t>
            </a:r>
          </a:p>
          <a:p>
            <a:r>
              <a:rPr lang="en-US" sz="2800" i="0" u="none" strike="noStrike" baseline="0" dirty="0">
                <a:cs typeface="Times New Roman" panose="02020603050405020304" pitchFamily="18" charset="0"/>
              </a:rPr>
              <a:t>Do not dominate the discussion nor abdicate your responsibility to share insights and opinions.</a:t>
            </a:r>
            <a:endParaRPr lang="en-US" sz="3200" b="1" u="sng" dirty="0">
              <a:latin typeface="AGaramondPro-Regular"/>
            </a:endParaRPr>
          </a:p>
          <a:p>
            <a:pPr marL="0" indent="0">
              <a:buNone/>
            </a:pPr>
            <a:endParaRPr lang="en-US" sz="2400" dirty="0"/>
          </a:p>
        </p:txBody>
      </p:sp>
    </p:spTree>
    <p:extLst>
      <p:ext uri="{BB962C8B-B14F-4D97-AF65-F5344CB8AC3E}">
        <p14:creationId xmlns:p14="http://schemas.microsoft.com/office/powerpoint/2010/main" val="30076255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92500" lnSpcReduction="10000"/>
          </a:bodyPr>
          <a:lstStyle/>
          <a:p>
            <a:r>
              <a:rPr lang="en-US" sz="6000" dirty="0"/>
              <a:t>After the meeting </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111450" y="-385014"/>
            <a:ext cx="3537552" cy="3814014"/>
          </a:xfrm>
        </p:spPr>
        <p:txBody>
          <a:bodyPr>
            <a:noAutofit/>
          </a:bodyPr>
          <a:lstStyle/>
          <a:p>
            <a:pPr algn="just"/>
            <a:r>
              <a:rPr lang="en-US" sz="5400" dirty="0"/>
              <a:t>Guidelines for meeting Participants </a:t>
            </a:r>
            <a:br>
              <a:rPr lang="en-US" sz="5400" dirty="0"/>
            </a:br>
            <a:r>
              <a:rPr lang="en-US" sz="5400" dirty="0"/>
              <a:t>(Continued)</a:t>
            </a:r>
            <a:endParaRPr lang="en-PK" sz="54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6548422" cy="5905634"/>
          </a:xfrm>
        </p:spPr>
        <p:txBody>
          <a:bodyPr>
            <a:normAutofit/>
          </a:bodyPr>
          <a:lstStyle/>
          <a:p>
            <a:pPr marL="0" indent="0" algn="just">
              <a:buNone/>
            </a:pPr>
            <a:r>
              <a:rPr lang="en-US" sz="3200" b="1" u="sng" dirty="0">
                <a:latin typeface="Times New Roman" panose="02020603050405020304" pitchFamily="18" charset="0"/>
                <a:ea typeface="Times New Roman" panose="02020603050405020304" pitchFamily="18" charset="0"/>
                <a:cs typeface="Times New Roman" panose="02020603050405020304" pitchFamily="18" charset="0"/>
              </a:rPr>
              <a:t>1-Review and summarize your notes:  </a:t>
            </a:r>
          </a:p>
          <a:p>
            <a:pPr algn="just"/>
            <a:r>
              <a:rPr lang="en-US" sz="2600" b="0" i="0" u="none" strike="noStrike" baseline="0" dirty="0">
                <a:cs typeface="Times New Roman" panose="02020603050405020304" pitchFamily="18" charset="0"/>
              </a:rPr>
              <a:t>Do it as soon as possible.</a:t>
            </a:r>
          </a:p>
          <a:p>
            <a:pPr algn="just"/>
            <a:r>
              <a:rPr lang="en-US" sz="2600" b="0" i="0" u="none" strike="noStrike" baseline="0" dirty="0">
                <a:cs typeface="Times New Roman" panose="02020603050405020304" pitchFamily="18" charset="0"/>
              </a:rPr>
              <a:t>Make sure your notes include what you need to do before the next meeting.</a:t>
            </a:r>
            <a:endParaRPr lang="en-US" sz="2600"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buNone/>
            </a:pPr>
            <a:r>
              <a:rPr lang="en-US" sz="3200" b="1" u="sng" dirty="0">
                <a:latin typeface="Times New Roman" panose="02020603050405020304" pitchFamily="18" charset="0"/>
                <a:ea typeface="Times New Roman" panose="02020603050405020304" pitchFamily="18" charset="0"/>
                <a:cs typeface="Times New Roman" panose="02020603050405020304" pitchFamily="18" charset="0"/>
              </a:rPr>
              <a:t>2-Evaluate your effectiveness: </a:t>
            </a:r>
          </a:p>
          <a:p>
            <a:pPr algn="just"/>
            <a:r>
              <a:rPr lang="en-US" sz="2600" dirty="0">
                <a:latin typeface="Times New Roman" panose="02020603050405020304" pitchFamily="18" charset="0"/>
                <a:ea typeface="Times New Roman" panose="02020603050405020304" pitchFamily="18" charset="0"/>
                <a:cs typeface="Times New Roman" panose="02020603050405020304" pitchFamily="18" charset="0"/>
              </a:rPr>
              <a:t> Look for your strongpoints and shortcomings.</a:t>
            </a:r>
          </a:p>
          <a:p>
            <a:pPr algn="just"/>
            <a:r>
              <a:rPr lang="en-US" sz="2600" dirty="0">
                <a:latin typeface="Times New Roman" panose="02020603050405020304" pitchFamily="18" charset="0"/>
                <a:ea typeface="Times New Roman" panose="02020603050405020304" pitchFamily="18" charset="0"/>
                <a:cs typeface="Times New Roman" panose="02020603050405020304" pitchFamily="18" charset="0"/>
              </a:rPr>
              <a:t>Look for a way to tackle with it and solve it.</a:t>
            </a:r>
          </a:p>
          <a:p>
            <a:pPr lvl="1" algn="just"/>
            <a:r>
              <a:rPr lang="en-US" sz="2400" dirty="0">
                <a:latin typeface="Times New Roman" panose="02020603050405020304" pitchFamily="18" charset="0"/>
                <a:ea typeface="Times New Roman" panose="02020603050405020304" pitchFamily="18" charset="0"/>
                <a:cs typeface="Times New Roman" panose="02020603050405020304" pitchFamily="18" charset="0"/>
              </a:rPr>
              <a:t>For example, If you didn't speak as well as you would have wanted, write down questions or topics when they come to you.</a:t>
            </a:r>
          </a:p>
          <a:p>
            <a:pPr lvl="1" algn="just"/>
            <a:r>
              <a:rPr lang="en-US" sz="2400" dirty="0">
                <a:latin typeface="Times New Roman" panose="02020603050405020304" pitchFamily="18" charset="0"/>
                <a:ea typeface="Times New Roman" panose="02020603050405020304" pitchFamily="18" charset="0"/>
                <a:cs typeface="Times New Roman" panose="02020603050405020304" pitchFamily="18" charset="0"/>
              </a:rPr>
              <a:t>This will facilitate you next time when you speak.</a:t>
            </a:r>
          </a:p>
          <a:p>
            <a:pPr marL="0" indent="0">
              <a:buNone/>
            </a:pPr>
            <a:endParaRPr lang="en-US" sz="3200" b="1" u="sng" dirty="0">
              <a:latin typeface="AGaramondPro-Regular"/>
            </a:endParaRPr>
          </a:p>
          <a:p>
            <a:pPr marL="0" indent="0">
              <a:buNone/>
            </a:pPr>
            <a:endParaRPr lang="en-US" sz="2400" dirty="0"/>
          </a:p>
        </p:txBody>
      </p:sp>
    </p:spTree>
    <p:extLst>
      <p:ext uri="{BB962C8B-B14F-4D97-AF65-F5344CB8AC3E}">
        <p14:creationId xmlns:p14="http://schemas.microsoft.com/office/powerpoint/2010/main" val="35191315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70000" lnSpcReduction="20000"/>
          </a:bodyPr>
          <a:lstStyle/>
          <a:p>
            <a:r>
              <a:rPr lang="en-US" sz="6000" dirty="0"/>
              <a:t>After the meeting (Continued)</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111450" y="-385014"/>
            <a:ext cx="3537552" cy="3814014"/>
          </a:xfrm>
        </p:spPr>
        <p:txBody>
          <a:bodyPr>
            <a:noAutofit/>
          </a:bodyPr>
          <a:lstStyle/>
          <a:p>
            <a:pPr algn="just"/>
            <a:r>
              <a:rPr lang="en-US" sz="5400" dirty="0"/>
              <a:t>Guidelines for meeting Participants </a:t>
            </a:r>
            <a:br>
              <a:rPr lang="en-US" sz="5400" dirty="0"/>
            </a:br>
            <a:r>
              <a:rPr lang="en-US" sz="5400" dirty="0"/>
              <a:t>(Continued)</a:t>
            </a:r>
            <a:endParaRPr lang="en-PK" sz="54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6548422" cy="5905634"/>
          </a:xfrm>
        </p:spPr>
        <p:txBody>
          <a:bodyPr>
            <a:normAutofit/>
          </a:bodyPr>
          <a:lstStyle/>
          <a:p>
            <a:pPr marL="0" indent="0" algn="just">
              <a:buNone/>
            </a:pPr>
            <a:r>
              <a:rPr lang="en-US" sz="4000" b="1" u="sng" dirty="0">
                <a:latin typeface="Times New Roman" panose="02020603050405020304" pitchFamily="18" charset="0"/>
                <a:ea typeface="Times New Roman" panose="02020603050405020304" pitchFamily="18" charset="0"/>
                <a:cs typeface="Times New Roman" panose="02020603050405020304" pitchFamily="18" charset="0"/>
              </a:rPr>
              <a:t>3-Review decisions:  </a:t>
            </a:r>
          </a:p>
          <a:p>
            <a:pPr algn="just"/>
            <a:r>
              <a:rPr lang="en-US" sz="4000" b="0" i="0" u="none" strike="noStrike" baseline="0" dirty="0">
                <a:cs typeface="Times New Roman" panose="02020603050405020304" pitchFamily="18" charset="0"/>
              </a:rPr>
              <a:t>Evaluate your decisions and make notes about it.</a:t>
            </a:r>
          </a:p>
          <a:p>
            <a:pPr marL="0" indent="0" algn="just">
              <a:buNone/>
            </a:pPr>
            <a:r>
              <a:rPr lang="en-US" sz="4000" b="1" u="sng" dirty="0">
                <a:latin typeface="Times New Roman" panose="02020603050405020304" pitchFamily="18" charset="0"/>
                <a:ea typeface="Times New Roman" panose="02020603050405020304" pitchFamily="18" charset="0"/>
                <a:cs typeface="Times New Roman" panose="02020603050405020304" pitchFamily="18" charset="0"/>
              </a:rPr>
              <a:t>4-Communicate progress : </a:t>
            </a:r>
          </a:p>
          <a:p>
            <a:pPr algn="just"/>
            <a:r>
              <a:rPr lang="en-US" sz="4000" dirty="0">
                <a:latin typeface="Times New Roman" panose="02020603050405020304" pitchFamily="18" charset="0"/>
                <a:ea typeface="Times New Roman" panose="02020603050405020304" pitchFamily="18" charset="0"/>
                <a:cs typeface="Times New Roman" panose="02020603050405020304" pitchFamily="18" charset="0"/>
              </a:rPr>
              <a:t>Inform others who need to know about information conveyed  and decisions made in the meeting.</a:t>
            </a:r>
          </a:p>
        </p:txBody>
      </p:sp>
    </p:spTree>
    <p:extLst>
      <p:ext uri="{BB962C8B-B14F-4D97-AF65-F5344CB8AC3E}">
        <p14:creationId xmlns:p14="http://schemas.microsoft.com/office/powerpoint/2010/main" val="29511365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70000" lnSpcReduction="20000"/>
          </a:bodyPr>
          <a:lstStyle/>
          <a:p>
            <a:r>
              <a:rPr lang="en-US" sz="6000" dirty="0"/>
              <a:t>After the meeting (Continued)</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111450" y="-385014"/>
            <a:ext cx="3537552" cy="3814014"/>
          </a:xfrm>
        </p:spPr>
        <p:txBody>
          <a:bodyPr>
            <a:noAutofit/>
          </a:bodyPr>
          <a:lstStyle/>
          <a:p>
            <a:pPr algn="just"/>
            <a:r>
              <a:rPr lang="en-US" sz="5400" dirty="0"/>
              <a:t>Guidelines for meeting Participants </a:t>
            </a:r>
            <a:br>
              <a:rPr lang="en-US" sz="5400" dirty="0"/>
            </a:br>
            <a:r>
              <a:rPr lang="en-US" sz="5400" dirty="0"/>
              <a:t>(Continued)</a:t>
            </a:r>
            <a:endParaRPr lang="en-PK" sz="54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6548422" cy="5905634"/>
          </a:xfrm>
        </p:spPr>
        <p:txBody>
          <a:bodyPr>
            <a:normAutofit/>
          </a:bodyPr>
          <a:lstStyle/>
          <a:p>
            <a:pPr marL="0" marR="0" lvl="0" indent="0" algn="just" defTabSz="914400" rtl="0" eaLnBrk="1" fontAlgn="auto" latinLnBrk="0" hangingPunct="1">
              <a:lnSpc>
                <a:spcPct val="100000"/>
              </a:lnSpc>
              <a:spcBef>
                <a:spcPts val="1200"/>
              </a:spcBef>
              <a:spcAft>
                <a:spcPts val="200"/>
              </a:spcAft>
              <a:buClr>
                <a:srgbClr val="1CADE4"/>
              </a:buClr>
              <a:buSzPct val="100000"/>
              <a:buFont typeface="Wingdings" panose="05000000000000000000" pitchFamily="2" charset="2"/>
              <a:buNone/>
              <a:tabLst/>
              <a:defRPr/>
            </a:pPr>
            <a:r>
              <a:rPr lang="en-US" sz="3600" b="1" u="sng" dirty="0">
                <a:solidFill>
                  <a:prstClr val="black">
                    <a:lumMod val="75000"/>
                    <a:lumOff val="25000"/>
                  </a:prstClr>
                </a:solidFill>
                <a:latin typeface="Times New Roman" panose="02020603050405020304" pitchFamily="18" charset="0"/>
                <a:ea typeface="Times New Roman" panose="02020603050405020304" pitchFamily="18" charset="0"/>
                <a:cs typeface="Times New Roman" panose="02020603050405020304" pitchFamily="18" charset="0"/>
              </a:rPr>
              <a:t>5</a:t>
            </a:r>
            <a:r>
              <a:rPr kumimoji="0" lang="en-US" sz="3600" b="1" i="0" u="sng" strike="noStrike" kern="1200" cap="none" spc="0" normalizeH="0" baseline="0" noProof="0" dirty="0">
                <a:ln>
                  <a:noFill/>
                </a:ln>
                <a:solidFill>
                  <a:prstClr val="black">
                    <a:lumMod val="75000"/>
                    <a:lumOff val="25000"/>
                  </a:prstClr>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-Complete your tasks :</a:t>
            </a:r>
          </a:p>
          <a:p>
            <a:pPr algn="just">
              <a:buClr>
                <a:srgbClr val="1CADE4"/>
              </a:buClr>
              <a:defRPr/>
            </a:pPr>
            <a:r>
              <a:rPr lang="en-US" sz="3600" dirty="0">
                <a:ea typeface="+mn-lt"/>
                <a:cs typeface="+mn-lt"/>
              </a:rPr>
              <a:t> Make sure you complete all assignments you agreed to take on.</a:t>
            </a:r>
            <a:endParaRPr lang="en-US" sz="3600" b="1" u="sng" dirty="0">
              <a:latin typeface="AGaramondPro-Regular"/>
            </a:endParaRPr>
          </a:p>
          <a:p>
            <a:pPr marL="0" marR="0" lvl="0" indent="0" algn="just" defTabSz="914400" rtl="0" eaLnBrk="1" fontAlgn="auto" latinLnBrk="0" hangingPunct="1">
              <a:lnSpc>
                <a:spcPct val="100000"/>
              </a:lnSpc>
              <a:spcBef>
                <a:spcPts val="1200"/>
              </a:spcBef>
              <a:spcAft>
                <a:spcPts val="200"/>
              </a:spcAft>
              <a:buClr>
                <a:srgbClr val="1CADE4"/>
              </a:buClr>
              <a:buSzPct val="100000"/>
              <a:buFont typeface="Wingdings" panose="05000000000000000000" pitchFamily="2" charset="2"/>
              <a:buNone/>
              <a:tabLst/>
              <a:defRPr/>
            </a:pPr>
            <a:r>
              <a:rPr kumimoji="0" lang="en-US" sz="3600" b="1" i="0" u="sng" strike="noStrike" kern="1200" cap="none" spc="0" normalizeH="0" baseline="0" noProof="0" dirty="0">
                <a:ln>
                  <a:noFill/>
                </a:ln>
                <a:solidFill>
                  <a:prstClr val="black">
                    <a:lumMod val="75000"/>
                    <a:lumOff val="25000"/>
                  </a:prstClr>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6-Review minutes:  </a:t>
            </a:r>
          </a:p>
          <a:p>
            <a:pPr marL="266700" marR="0" lvl="0" indent="-266700" algn="just" defTabSz="914400" rtl="0" eaLnBrk="1" fontAlgn="auto" latinLnBrk="0" hangingPunct="1">
              <a:lnSpc>
                <a:spcPct val="100000"/>
              </a:lnSpc>
              <a:spcBef>
                <a:spcPts val="1200"/>
              </a:spcBef>
              <a:spcAft>
                <a:spcPts val="200"/>
              </a:spcAft>
              <a:buClr>
                <a:srgbClr val="1CADE4"/>
              </a:buClr>
              <a:buSzPct val="100000"/>
              <a:buFont typeface="Wingdings" panose="05000000000000000000" pitchFamily="2" charset="2"/>
              <a:buChar char="§"/>
              <a:tabLst/>
              <a:defRPr/>
            </a:pPr>
            <a:r>
              <a:rPr kumimoji="0" lang="en-US" sz="36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Times New Roman" panose="02020603050405020304" pitchFamily="18" charset="0"/>
              </a:rPr>
              <a:t>Compare the official meeting minutes to your own notes and notify the person who compiled them of any differences.</a:t>
            </a:r>
          </a:p>
          <a:p>
            <a:pPr marL="0" indent="0">
              <a:buNone/>
            </a:pPr>
            <a:endParaRPr lang="en-US" sz="2400" dirty="0"/>
          </a:p>
        </p:txBody>
      </p:sp>
    </p:spTree>
    <p:extLst>
      <p:ext uri="{BB962C8B-B14F-4D97-AF65-F5344CB8AC3E}">
        <p14:creationId xmlns:p14="http://schemas.microsoft.com/office/powerpoint/2010/main" val="29922920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picture containing indoor. Person is signing document&#10;">
            <a:extLst>
              <a:ext uri="{FF2B5EF4-FFF2-40B4-BE49-F238E27FC236}">
                <a16:creationId xmlns:a16="http://schemas.microsoft.com/office/drawing/2014/main" id="{A7C45DDD-A694-4705-892B-497F786E9683}"/>
              </a:ext>
            </a:extLst>
          </p:cNvPr>
          <p:cNvPicPr>
            <a:picLocks noGrp="1" noChangeAspect="1"/>
          </p:cNvPicPr>
          <p:nvPr>
            <p:ph type="pic" idx="1"/>
          </p:nvPr>
        </p:nvPicPr>
        <p:blipFill>
          <a:blip r:embed="rId3" cstate="print">
            <a:grayscl/>
            <a:extLst>
              <a:ext uri="{28A0092B-C50C-407E-A947-70E740481C1C}">
                <a14:useLocalDpi xmlns:a14="http://schemas.microsoft.com/office/drawing/2010/main" val="0"/>
              </a:ext>
            </a:extLst>
          </a:blip>
          <a:srcRect/>
          <a:stretch>
            <a:fillRect/>
          </a:stretch>
        </p:blipFill>
        <p:spPr/>
      </p:pic>
      <p:sp>
        <p:nvSpPr>
          <p:cNvPr id="7" name="Title 6">
            <a:extLst>
              <a:ext uri="{FF2B5EF4-FFF2-40B4-BE49-F238E27FC236}">
                <a16:creationId xmlns:a16="http://schemas.microsoft.com/office/drawing/2014/main" id="{E444079D-629C-4C44-8DB6-B4B5E7C54015}"/>
              </a:ext>
            </a:extLst>
          </p:cNvPr>
          <p:cNvSpPr>
            <a:spLocks noGrp="1"/>
          </p:cNvSpPr>
          <p:nvPr>
            <p:ph type="title"/>
          </p:nvPr>
        </p:nvSpPr>
        <p:spPr/>
        <p:txBody>
          <a:bodyPr/>
          <a:lstStyle/>
          <a:p>
            <a:r>
              <a:rPr lang="en-US" dirty="0"/>
              <a:t>Wrap Up</a:t>
            </a:r>
          </a:p>
        </p:txBody>
      </p:sp>
    </p:spTree>
    <p:extLst>
      <p:ext uri="{BB962C8B-B14F-4D97-AF65-F5344CB8AC3E}">
        <p14:creationId xmlns:p14="http://schemas.microsoft.com/office/powerpoint/2010/main" val="1664008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231007" y="1597795"/>
            <a:ext cx="4360244" cy="2331720"/>
          </a:xfrm>
        </p:spPr>
        <p:txBody>
          <a:bodyPr>
            <a:noAutofit/>
          </a:bodyPr>
          <a:lstStyle/>
          <a:p>
            <a:pPr algn="just"/>
            <a:r>
              <a:rPr lang="en-US" sz="7200" dirty="0"/>
              <a:t>Conclusion</a:t>
            </a:r>
            <a:endParaRPr lang="en-PK" sz="72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6548422" cy="5905634"/>
          </a:xfrm>
        </p:spPr>
        <p:txBody>
          <a:bodyPr>
            <a:normAutofit/>
          </a:bodyPr>
          <a:lstStyle/>
          <a:p>
            <a:r>
              <a:rPr lang="en-US" sz="2400" dirty="0"/>
              <a:t>Distribution of agenda and meeting managements must be taken care by group leader before the meeting in order to make the meeting effective and more than efficient.</a:t>
            </a:r>
          </a:p>
          <a:p>
            <a:r>
              <a:rPr lang="en-US" sz="2400" dirty="0"/>
              <a:t>During the meeting, the leader should set and review the agenda, engage audience, take care of the time, implement group's decision rules, and set target for the next follow up if any.</a:t>
            </a:r>
          </a:p>
          <a:p>
            <a:r>
              <a:rPr lang="en-US" sz="2400" dirty="0"/>
              <a:t>Before meeting leader should periodically see the working of his participants and help them if any </a:t>
            </a:r>
            <a:r>
              <a:rPr lang="en-US" sz="2400" dirty="0" err="1"/>
              <a:t>probelm</a:t>
            </a:r>
            <a:r>
              <a:rPr lang="en-US" sz="2400" dirty="0"/>
              <a:t> occurs.</a:t>
            </a:r>
          </a:p>
        </p:txBody>
      </p:sp>
    </p:spTree>
    <p:extLst>
      <p:ext uri="{BB962C8B-B14F-4D97-AF65-F5344CB8AC3E}">
        <p14:creationId xmlns:p14="http://schemas.microsoft.com/office/powerpoint/2010/main" val="3830907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0" y="2714325"/>
            <a:ext cx="4591250" cy="2331720"/>
          </a:xfrm>
        </p:spPr>
        <p:txBody>
          <a:bodyPr>
            <a:noAutofit/>
          </a:bodyPr>
          <a:lstStyle/>
          <a:p>
            <a:pPr algn="just"/>
            <a:r>
              <a:rPr lang="en-US" sz="7200" dirty="0"/>
              <a:t>Conclusion</a:t>
            </a:r>
            <a:br>
              <a:rPr lang="en-US" sz="7200" dirty="0"/>
            </a:br>
            <a:r>
              <a:rPr lang="en-US" sz="7200" dirty="0"/>
              <a:t>(continued)</a:t>
            </a:r>
            <a:endParaRPr lang="en-PK" sz="72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6548422" cy="5905634"/>
          </a:xfrm>
        </p:spPr>
        <p:txBody>
          <a:bodyPr>
            <a:normAutofit/>
          </a:bodyPr>
          <a:lstStyle/>
          <a:p>
            <a:r>
              <a:rPr lang="en-US" sz="2400" dirty="0"/>
              <a:t>Before the meeting, one should gather all the previous and newly assigned notes regarding the meeting, study them thoroughly, make a list of questions and be prepared to perform his/her task during the meeting</a:t>
            </a:r>
          </a:p>
          <a:p>
            <a:r>
              <a:rPr lang="en-US" sz="2400" dirty="0"/>
              <a:t>During meeting participants must listen attentively, Stay focused, Ask Questions, Take notes, Play devils advocate and Monitor their contributions.</a:t>
            </a:r>
          </a:p>
          <a:p>
            <a:r>
              <a:rPr lang="en-US" sz="2400" dirty="0"/>
              <a:t>In the following up after the meeting has concluded, one should review ad summaries his work, evaluate himself ,review decisions and minutes , convey the information and complete the given task.</a:t>
            </a:r>
          </a:p>
          <a:p>
            <a:endParaRPr lang="en-US" sz="2400" dirty="0"/>
          </a:p>
        </p:txBody>
      </p:sp>
    </p:spTree>
    <p:extLst>
      <p:ext uri="{BB962C8B-B14F-4D97-AF65-F5344CB8AC3E}">
        <p14:creationId xmlns:p14="http://schemas.microsoft.com/office/powerpoint/2010/main" val="26459569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5365BF64-4B30-4125-9A30-A1B08C80ED7D}"/>
              </a:ext>
            </a:extLst>
          </p:cNvPr>
          <p:cNvSpPr>
            <a:spLocks noGrp="1"/>
          </p:cNvSpPr>
          <p:nvPr>
            <p:ph type="title"/>
          </p:nvPr>
        </p:nvSpPr>
        <p:spPr>
          <a:xfrm>
            <a:off x="1097280" y="758952"/>
            <a:ext cx="10058400" cy="3892168"/>
          </a:xfrm>
        </p:spPr>
        <p:txBody>
          <a:bodyPr vert="horz" lIns="91440" tIns="45720" rIns="91440" bIns="45720" rtlCol="0" anchor="b">
            <a:normAutofit/>
          </a:bodyPr>
          <a:lstStyle/>
          <a:p>
            <a:r>
              <a:rPr lang="en-US" sz="9600" dirty="0">
                <a:solidFill>
                  <a:srgbClr val="FFFFFF"/>
                </a:solidFill>
                <a:latin typeface="+mj-lt"/>
              </a:rPr>
              <a:t>Thank you</a:t>
            </a:r>
          </a:p>
        </p:txBody>
      </p:sp>
      <p:sp>
        <p:nvSpPr>
          <p:cNvPr id="19" name="Rectangle 1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Content Placeholder 7">
            <a:extLst>
              <a:ext uri="{FF2B5EF4-FFF2-40B4-BE49-F238E27FC236}">
                <a16:creationId xmlns:a16="http://schemas.microsoft.com/office/drawing/2014/main" id="{D4305886-8ACA-4ED6-AA5B-215F6D741CF0}"/>
              </a:ext>
            </a:extLst>
          </p:cNvPr>
          <p:cNvSpPr>
            <a:spLocks noGrp="1"/>
          </p:cNvSpPr>
          <p:nvPr>
            <p:ph idx="1"/>
          </p:nvPr>
        </p:nvSpPr>
        <p:spPr>
          <a:xfrm>
            <a:off x="1100051" y="5225240"/>
            <a:ext cx="10058400" cy="1143000"/>
          </a:xfrm>
        </p:spPr>
        <p:txBody>
          <a:bodyPr vert="horz" lIns="91440" tIns="45720" rIns="91440" bIns="45720" rtlCol="0">
            <a:normAutofit/>
          </a:bodyPr>
          <a:lstStyle/>
          <a:p>
            <a:pPr marL="0" indent="0">
              <a:buNone/>
            </a:pPr>
            <a:r>
              <a:rPr lang="en-US" sz="2400" cap="all" spc="200" dirty="0">
                <a:solidFill>
                  <a:srgbClr val="FFFFFF"/>
                </a:solidFill>
              </a:rPr>
              <a:t>Questions?</a:t>
            </a:r>
          </a:p>
        </p:txBody>
      </p:sp>
    </p:spTree>
    <p:extLst>
      <p:ext uri="{BB962C8B-B14F-4D97-AF65-F5344CB8AC3E}">
        <p14:creationId xmlns:p14="http://schemas.microsoft.com/office/powerpoint/2010/main" val="4127971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F46141B7-29AF-4E7B-B361-B863F5BE97EB}"/>
              </a:ext>
            </a:extLst>
          </p:cNvPr>
          <p:cNvSpPr>
            <a:spLocks noGrp="1"/>
          </p:cNvSpPr>
          <p:nvPr>
            <p:ph idx="1"/>
          </p:nvPr>
        </p:nvSpPr>
        <p:spPr>
          <a:xfrm>
            <a:off x="5458984" y="574810"/>
            <a:ext cx="5764073" cy="5960743"/>
          </a:xfrm>
        </p:spPr>
        <p:txBody>
          <a:bodyPr>
            <a:noAutofit/>
          </a:bodyPr>
          <a:lstStyle/>
          <a:p>
            <a:pPr algn="just"/>
            <a:r>
              <a:rPr lang="en-US" sz="3600" dirty="0"/>
              <a:t>Meeting is an interaction between the group of a people</a:t>
            </a:r>
          </a:p>
          <a:p>
            <a:pPr marL="0" indent="0" algn="just">
              <a:buNone/>
            </a:pPr>
            <a:r>
              <a:rPr lang="en-US" sz="4400" b="1" u="sng" dirty="0"/>
              <a:t>Participants of meeting</a:t>
            </a:r>
          </a:p>
          <a:p>
            <a:pPr algn="just"/>
            <a:r>
              <a:rPr lang="en-US" sz="3600" dirty="0"/>
              <a:t>Leader: A person who has organized and is going to manage the meeting.</a:t>
            </a:r>
          </a:p>
          <a:p>
            <a:pPr algn="just"/>
            <a:r>
              <a:rPr lang="en-US" sz="3600" dirty="0"/>
              <a:t>Participants: People other than the leader in the meeting.</a:t>
            </a:r>
            <a:endParaRPr lang="en-PK" sz="3600" dirty="0"/>
          </a:p>
        </p:txBody>
      </p:sp>
      <p:sp>
        <p:nvSpPr>
          <p:cNvPr id="7" name="Title 6">
            <a:extLst>
              <a:ext uri="{FF2B5EF4-FFF2-40B4-BE49-F238E27FC236}">
                <a16:creationId xmlns:a16="http://schemas.microsoft.com/office/drawing/2014/main" id="{10A5C30F-185D-413F-9005-B41DD0FA0924}"/>
              </a:ext>
            </a:extLst>
          </p:cNvPr>
          <p:cNvSpPr>
            <a:spLocks noGrp="1"/>
          </p:cNvSpPr>
          <p:nvPr>
            <p:ph type="title"/>
          </p:nvPr>
        </p:nvSpPr>
        <p:spPr>
          <a:xfrm>
            <a:off x="1097280" y="1953928"/>
            <a:ext cx="3532472" cy="1915428"/>
          </a:xfrm>
        </p:spPr>
        <p:txBody>
          <a:bodyPr>
            <a:normAutofit/>
          </a:bodyPr>
          <a:lstStyle/>
          <a:p>
            <a:r>
              <a:rPr lang="en-US" dirty="0"/>
              <a:t>What is a meeting</a:t>
            </a:r>
          </a:p>
        </p:txBody>
      </p:sp>
    </p:spTree>
    <p:extLst>
      <p:ext uri="{BB962C8B-B14F-4D97-AF65-F5344CB8AC3E}">
        <p14:creationId xmlns:p14="http://schemas.microsoft.com/office/powerpoint/2010/main" val="2667318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F46141B7-29AF-4E7B-B361-B863F5BE97EB}"/>
              </a:ext>
            </a:extLst>
          </p:cNvPr>
          <p:cNvSpPr>
            <a:spLocks noGrp="1"/>
          </p:cNvSpPr>
          <p:nvPr>
            <p:ph idx="1"/>
          </p:nvPr>
        </p:nvSpPr>
        <p:spPr>
          <a:xfrm>
            <a:off x="5458984" y="430432"/>
            <a:ext cx="5764073" cy="5960743"/>
          </a:xfrm>
        </p:spPr>
        <p:txBody>
          <a:bodyPr>
            <a:noAutofit/>
          </a:bodyPr>
          <a:lstStyle/>
          <a:p>
            <a:pPr algn="just"/>
            <a:r>
              <a:rPr lang="en-US" sz="3600" dirty="0"/>
              <a:t>A research report by LSE states that a manager spends his around 18 hours of a workweek in meetings.</a:t>
            </a:r>
          </a:p>
          <a:p>
            <a:pPr algn="just"/>
            <a:r>
              <a:rPr lang="en-US" sz="3600" b="0" i="0" u="none" strike="noStrike" baseline="0" dirty="0">
                <a:latin typeface="AGaramondPro-Regular"/>
              </a:rPr>
              <a:t>To ensure that your meetings are not a waste of time, let’s look at several guidelines for meeting leaders and meeting participants.</a:t>
            </a:r>
            <a:endParaRPr lang="en-PK" sz="3600" dirty="0"/>
          </a:p>
        </p:txBody>
      </p:sp>
      <p:sp>
        <p:nvSpPr>
          <p:cNvPr id="7" name="Title 6">
            <a:extLst>
              <a:ext uri="{FF2B5EF4-FFF2-40B4-BE49-F238E27FC236}">
                <a16:creationId xmlns:a16="http://schemas.microsoft.com/office/drawing/2014/main" id="{10A5C30F-185D-413F-9005-B41DD0FA0924}"/>
              </a:ext>
            </a:extLst>
          </p:cNvPr>
          <p:cNvSpPr>
            <a:spLocks noGrp="1"/>
          </p:cNvSpPr>
          <p:nvPr>
            <p:ph type="title"/>
          </p:nvPr>
        </p:nvSpPr>
        <p:spPr>
          <a:xfrm>
            <a:off x="1097280" y="1953928"/>
            <a:ext cx="3532472" cy="1915428"/>
          </a:xfrm>
        </p:spPr>
        <p:txBody>
          <a:bodyPr>
            <a:normAutofit fontScale="90000"/>
          </a:bodyPr>
          <a:lstStyle/>
          <a:p>
            <a:r>
              <a:rPr lang="en-US" dirty="0"/>
              <a:t>Why discussion on meeting is important.</a:t>
            </a:r>
          </a:p>
        </p:txBody>
      </p:sp>
    </p:spTree>
    <p:extLst>
      <p:ext uri="{BB962C8B-B14F-4D97-AF65-F5344CB8AC3E}">
        <p14:creationId xmlns:p14="http://schemas.microsoft.com/office/powerpoint/2010/main" val="650017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1D2D8161-18DD-4AD5-BD23-323FE3F72941}"/>
              </a:ext>
            </a:extLst>
          </p:cNvPr>
          <p:cNvPicPr>
            <a:picLocks noGrp="1" noChangeAspect="1"/>
          </p:cNvPicPr>
          <p:nvPr>
            <p:ph type="pic" idx="1"/>
          </p:nvPr>
        </p:nvPicPr>
        <p:blipFill>
          <a:blip r:embed="rId3" cstate="print">
            <a:extLst>
              <a:ext uri="{28A0092B-C50C-407E-A947-70E740481C1C}">
                <a14:useLocalDpi xmlns:a14="http://schemas.microsoft.com/office/drawing/2010/main" val="0"/>
              </a:ext>
            </a:extLst>
          </a:blip>
          <a:srcRect t="21836" b="21836"/>
          <a:stretch>
            <a:fillRect/>
          </a:stretch>
        </p:blipFill>
        <p:spPr>
          <a:xfrm>
            <a:off x="-8706" y="0"/>
            <a:ext cx="12200706" cy="4581625"/>
          </a:xfrm>
        </p:spPr>
      </p:pic>
      <p:sp>
        <p:nvSpPr>
          <p:cNvPr id="7" name="Title 6">
            <a:extLst>
              <a:ext uri="{FF2B5EF4-FFF2-40B4-BE49-F238E27FC236}">
                <a16:creationId xmlns:a16="http://schemas.microsoft.com/office/drawing/2014/main" id="{391097BE-A044-49F5-B5CA-AE183B956585}"/>
              </a:ext>
            </a:extLst>
          </p:cNvPr>
          <p:cNvSpPr>
            <a:spLocks noGrp="1"/>
          </p:cNvSpPr>
          <p:nvPr>
            <p:ph type="title"/>
          </p:nvPr>
        </p:nvSpPr>
        <p:spPr>
          <a:xfrm>
            <a:off x="1039177" y="4828808"/>
            <a:ext cx="10126128" cy="1870373"/>
          </a:xfrm>
        </p:spPr>
        <p:txBody>
          <a:bodyPr/>
          <a:lstStyle/>
          <a:p>
            <a:r>
              <a:rPr lang="en-US" sz="6600" dirty="0"/>
              <a:t>Guidelines for meeting leaders/Conveners</a:t>
            </a:r>
          </a:p>
        </p:txBody>
      </p:sp>
      <p:grpSp>
        <p:nvGrpSpPr>
          <p:cNvPr id="10" name="Group 9" descr="Info">
            <a:extLst>
              <a:ext uri="{FF2B5EF4-FFF2-40B4-BE49-F238E27FC236}">
                <a16:creationId xmlns:a16="http://schemas.microsoft.com/office/drawing/2014/main" id="{04EACC33-3BBF-4195-8927-841FEBB364AD}"/>
              </a:ext>
            </a:extLst>
          </p:cNvPr>
          <p:cNvGrpSpPr/>
          <p:nvPr/>
        </p:nvGrpSpPr>
        <p:grpSpPr>
          <a:xfrm>
            <a:off x="1133857" y="4965098"/>
            <a:ext cx="803276" cy="704182"/>
            <a:chOff x="4914764" y="3319462"/>
            <a:chExt cx="619125" cy="619125"/>
          </a:xfrm>
          <a:solidFill>
            <a:schemeClr val="bg1"/>
          </a:solidFill>
        </p:grpSpPr>
        <p:sp>
          <p:nvSpPr>
            <p:cNvPr id="11" name="Freeform: Shape 10">
              <a:extLst>
                <a:ext uri="{FF2B5EF4-FFF2-40B4-BE49-F238E27FC236}">
                  <a16:creationId xmlns:a16="http://schemas.microsoft.com/office/drawing/2014/main" id="{400D0FC6-FE6C-422D-87EC-3F2A40F92771}"/>
                </a:ext>
              </a:extLst>
            </p:cNvPr>
            <p:cNvSpPr/>
            <p:nvPr/>
          </p:nvSpPr>
          <p:spPr>
            <a:xfrm>
              <a:off x="4914764" y="3319462"/>
              <a:ext cx="619125" cy="619125"/>
            </a:xfrm>
            <a:custGeom>
              <a:avLst/>
              <a:gdLst>
                <a:gd name="connsiteX0" fmla="*/ 309563 w 619125"/>
                <a:gd name="connsiteY0" fmla="*/ 0 h 619125"/>
                <a:gd name="connsiteX1" fmla="*/ 0 w 619125"/>
                <a:gd name="connsiteY1" fmla="*/ 309563 h 619125"/>
                <a:gd name="connsiteX2" fmla="*/ 309563 w 619125"/>
                <a:gd name="connsiteY2" fmla="*/ 619125 h 619125"/>
                <a:gd name="connsiteX3" fmla="*/ 619125 w 619125"/>
                <a:gd name="connsiteY3" fmla="*/ 309563 h 619125"/>
                <a:gd name="connsiteX4" fmla="*/ 309563 w 619125"/>
                <a:gd name="connsiteY4" fmla="*/ 0 h 619125"/>
                <a:gd name="connsiteX5" fmla="*/ 309563 w 619125"/>
                <a:gd name="connsiteY5" fmla="*/ 581025 h 619125"/>
                <a:gd name="connsiteX6" fmla="*/ 38100 w 619125"/>
                <a:gd name="connsiteY6" fmla="*/ 309563 h 619125"/>
                <a:gd name="connsiteX7" fmla="*/ 309563 w 619125"/>
                <a:gd name="connsiteY7" fmla="*/ 38100 h 619125"/>
                <a:gd name="connsiteX8" fmla="*/ 581025 w 619125"/>
                <a:gd name="connsiteY8" fmla="*/ 309563 h 619125"/>
                <a:gd name="connsiteX9" fmla="*/ 309563 w 619125"/>
                <a:gd name="connsiteY9" fmla="*/ 581025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125" h="619125">
                  <a:moveTo>
                    <a:pt x="309563" y="0"/>
                  </a:moveTo>
                  <a:cubicBezTo>
                    <a:pt x="138875" y="0"/>
                    <a:pt x="0" y="138865"/>
                    <a:pt x="0" y="309563"/>
                  </a:cubicBezTo>
                  <a:cubicBezTo>
                    <a:pt x="0" y="480260"/>
                    <a:pt x="138875" y="619125"/>
                    <a:pt x="309563" y="619125"/>
                  </a:cubicBezTo>
                  <a:cubicBezTo>
                    <a:pt x="480250" y="619125"/>
                    <a:pt x="619125" y="480260"/>
                    <a:pt x="619125" y="309563"/>
                  </a:cubicBezTo>
                  <a:cubicBezTo>
                    <a:pt x="619125" y="138865"/>
                    <a:pt x="480250" y="0"/>
                    <a:pt x="309563" y="0"/>
                  </a:cubicBezTo>
                  <a:close/>
                  <a:moveTo>
                    <a:pt x="309563" y="581025"/>
                  </a:moveTo>
                  <a:cubicBezTo>
                    <a:pt x="159877" y="581025"/>
                    <a:pt x="38100" y="459248"/>
                    <a:pt x="38100" y="309563"/>
                  </a:cubicBezTo>
                  <a:cubicBezTo>
                    <a:pt x="38100" y="159877"/>
                    <a:pt x="159877" y="38100"/>
                    <a:pt x="309563" y="38100"/>
                  </a:cubicBezTo>
                  <a:cubicBezTo>
                    <a:pt x="459248" y="38100"/>
                    <a:pt x="581025" y="159877"/>
                    <a:pt x="581025" y="309563"/>
                  </a:cubicBezTo>
                  <a:cubicBezTo>
                    <a:pt x="581025" y="459248"/>
                    <a:pt x="459248" y="581025"/>
                    <a:pt x="309563" y="581025"/>
                  </a:cubicBezTo>
                  <a:close/>
                </a:path>
              </a:pathLst>
            </a:custGeom>
            <a:grp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EADF13BE-BF58-43E3-9534-281EFDABF659}"/>
                </a:ext>
              </a:extLst>
            </p:cNvPr>
            <p:cNvSpPr/>
            <p:nvPr/>
          </p:nvSpPr>
          <p:spPr>
            <a:xfrm>
              <a:off x="5195751" y="3473729"/>
              <a:ext cx="57150" cy="57150"/>
            </a:xfrm>
            <a:custGeom>
              <a:avLst/>
              <a:gdLst>
                <a:gd name="connsiteX0" fmla="*/ 63722 w 57150"/>
                <a:gd name="connsiteY0" fmla="*/ 31861 h 57150"/>
                <a:gd name="connsiteX1" fmla="*/ 31861 w 57150"/>
                <a:gd name="connsiteY1" fmla="*/ 63722 h 57150"/>
                <a:gd name="connsiteX2" fmla="*/ 0 w 57150"/>
                <a:gd name="connsiteY2" fmla="*/ 31861 h 57150"/>
                <a:gd name="connsiteX3" fmla="*/ 31861 w 57150"/>
                <a:gd name="connsiteY3" fmla="*/ 0 h 57150"/>
                <a:gd name="connsiteX4" fmla="*/ 63722 w 57150"/>
                <a:gd name="connsiteY4" fmla="*/ 3186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63722" y="31861"/>
                  </a:moveTo>
                  <a:cubicBezTo>
                    <a:pt x="63722" y="49458"/>
                    <a:pt x="49458" y="63722"/>
                    <a:pt x="31861" y="63722"/>
                  </a:cubicBezTo>
                  <a:cubicBezTo>
                    <a:pt x="14265" y="63722"/>
                    <a:pt x="0" y="49458"/>
                    <a:pt x="0" y="31861"/>
                  </a:cubicBezTo>
                  <a:cubicBezTo>
                    <a:pt x="0" y="14265"/>
                    <a:pt x="14265" y="0"/>
                    <a:pt x="31861" y="0"/>
                  </a:cubicBezTo>
                  <a:cubicBezTo>
                    <a:pt x="49458" y="0"/>
                    <a:pt x="63722" y="14265"/>
                    <a:pt x="63722" y="31861"/>
                  </a:cubicBezTo>
                  <a:close/>
                </a:path>
              </a:pathLst>
            </a:custGeom>
            <a:grpFill/>
            <a:ln w="952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914EC720-9A79-4D18-8746-AE0BDD325E79}"/>
                </a:ext>
              </a:extLst>
            </p:cNvPr>
            <p:cNvSpPr/>
            <p:nvPr/>
          </p:nvSpPr>
          <p:spPr>
            <a:xfrm>
              <a:off x="5205276" y="3589420"/>
              <a:ext cx="38100" cy="200025"/>
            </a:xfrm>
            <a:custGeom>
              <a:avLst/>
              <a:gdLst>
                <a:gd name="connsiteX0" fmla="*/ 19050 w 38100"/>
                <a:gd name="connsiteY0" fmla="*/ 0 h 200025"/>
                <a:gd name="connsiteX1" fmla="*/ 0 w 38100"/>
                <a:gd name="connsiteY1" fmla="*/ 19050 h 200025"/>
                <a:gd name="connsiteX2" fmla="*/ 0 w 38100"/>
                <a:gd name="connsiteY2" fmla="*/ 180975 h 200025"/>
                <a:gd name="connsiteX3" fmla="*/ 19050 w 38100"/>
                <a:gd name="connsiteY3" fmla="*/ 200025 h 200025"/>
                <a:gd name="connsiteX4" fmla="*/ 38100 w 38100"/>
                <a:gd name="connsiteY4" fmla="*/ 180975 h 200025"/>
                <a:gd name="connsiteX5" fmla="*/ 38100 w 38100"/>
                <a:gd name="connsiteY5" fmla="*/ 19050 h 200025"/>
                <a:gd name="connsiteX6" fmla="*/ 19050 w 38100"/>
                <a:gd name="connsiteY6"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100" h="200025">
                  <a:moveTo>
                    <a:pt x="19050" y="0"/>
                  </a:moveTo>
                  <a:cubicBezTo>
                    <a:pt x="8534" y="0"/>
                    <a:pt x="0" y="8534"/>
                    <a:pt x="0" y="19050"/>
                  </a:cubicBezTo>
                  <a:lnTo>
                    <a:pt x="0" y="180975"/>
                  </a:lnTo>
                  <a:cubicBezTo>
                    <a:pt x="0" y="191491"/>
                    <a:pt x="8534" y="200025"/>
                    <a:pt x="19050" y="200025"/>
                  </a:cubicBezTo>
                  <a:cubicBezTo>
                    <a:pt x="29566" y="200025"/>
                    <a:pt x="38100" y="191491"/>
                    <a:pt x="38100" y="180975"/>
                  </a:cubicBezTo>
                  <a:lnTo>
                    <a:pt x="38100" y="19050"/>
                  </a:lnTo>
                  <a:cubicBezTo>
                    <a:pt x="38100" y="8525"/>
                    <a:pt x="29566" y="0"/>
                    <a:pt x="19050" y="0"/>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0567077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92500" lnSpcReduction="10000"/>
          </a:bodyPr>
          <a:lstStyle/>
          <a:p>
            <a:r>
              <a:rPr lang="en-US" sz="6000" dirty="0"/>
              <a:t>Before the meeting</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092200" y="-67377"/>
            <a:ext cx="3345046" cy="3814014"/>
          </a:xfrm>
        </p:spPr>
        <p:txBody>
          <a:bodyPr>
            <a:noAutofit/>
          </a:bodyPr>
          <a:lstStyle/>
          <a:p>
            <a:pPr algn="just"/>
            <a:r>
              <a:rPr lang="en-US" sz="5200" dirty="0"/>
              <a:t>Guidelines for meeting leaders (continued)</a:t>
            </a:r>
            <a:endParaRPr lang="en-PK" sz="52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6978316" cy="5905634"/>
          </a:xfrm>
        </p:spPr>
        <p:txBody>
          <a:bodyPr>
            <a:normAutofit/>
          </a:bodyPr>
          <a:lstStyle/>
          <a:p>
            <a:pPr marL="0" indent="0" algn="just">
              <a:buNone/>
            </a:pPr>
            <a:r>
              <a:rPr lang="en-US" sz="2600" b="1" u="sng" dirty="0"/>
              <a:t>1-Agenda: </a:t>
            </a:r>
          </a:p>
          <a:p>
            <a:pPr algn="just"/>
            <a:r>
              <a:rPr lang="en-US" sz="2600" dirty="0"/>
              <a:t>An agenda is an organized outline of the information and decisions to be covered.</a:t>
            </a:r>
          </a:p>
          <a:p>
            <a:pPr algn="just"/>
            <a:r>
              <a:rPr lang="en-US" sz="2600" dirty="0"/>
              <a:t>Items for agenda</a:t>
            </a:r>
          </a:p>
          <a:p>
            <a:pPr lvl="2" algn="just">
              <a:buFont typeface="Wingdings" panose="05000000000000000000" pitchFamily="2" charset="2"/>
              <a:buChar char="Ø"/>
            </a:pPr>
            <a:r>
              <a:rPr lang="en-US" sz="2600" dirty="0"/>
              <a:t>Reviewing your notes.</a:t>
            </a:r>
          </a:p>
          <a:p>
            <a:pPr lvl="2" algn="just">
              <a:buFont typeface="Wingdings" panose="05000000000000000000" pitchFamily="2" charset="2"/>
              <a:buChar char="Ø"/>
            </a:pPr>
            <a:r>
              <a:rPr lang="en-US" sz="2600" dirty="0"/>
              <a:t>Clarifying what the groups decided to accomplish between meeting.</a:t>
            </a:r>
          </a:p>
          <a:p>
            <a:pPr lvl="2" algn="just">
              <a:buFont typeface="Wingdings" panose="05000000000000000000" pitchFamily="2" charset="2"/>
              <a:buChar char="Ø"/>
            </a:pPr>
            <a:r>
              <a:rPr lang="en-US" sz="2600" dirty="0"/>
              <a:t>Decisions the group expected to make.</a:t>
            </a:r>
          </a:p>
          <a:p>
            <a:pPr algn="just"/>
            <a:r>
              <a:rPr lang="en-US" sz="2600" dirty="0"/>
              <a:t>Distribute agenda at least 24hrs before the meeting through multiple channels.</a:t>
            </a:r>
          </a:p>
          <a:p>
            <a:pPr algn="just"/>
            <a:r>
              <a:rPr lang="en-US" sz="2600" dirty="0"/>
              <a:t>By this every member will prepare him/herself for the meeting to avoid any embarrassment.</a:t>
            </a:r>
          </a:p>
        </p:txBody>
      </p:sp>
    </p:spTree>
    <p:extLst>
      <p:ext uri="{BB962C8B-B14F-4D97-AF65-F5344CB8AC3E}">
        <p14:creationId xmlns:p14="http://schemas.microsoft.com/office/powerpoint/2010/main" val="1558487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26D5EB1-5727-464E-A8B0-0FF68B731D0A}"/>
              </a:ext>
            </a:extLst>
          </p:cNvPr>
          <p:cNvSpPr>
            <a:spLocks noGrp="1"/>
          </p:cNvSpPr>
          <p:nvPr>
            <p:ph type="title"/>
          </p:nvPr>
        </p:nvSpPr>
        <p:spPr>
          <a:xfrm>
            <a:off x="616016" y="5579008"/>
            <a:ext cx="10113645" cy="743682"/>
          </a:xfrm>
        </p:spPr>
        <p:txBody>
          <a:bodyPr/>
          <a:lstStyle/>
          <a:p>
            <a:r>
              <a:rPr lang="en-US" dirty="0"/>
              <a:t>An agenda for the internet course committee</a:t>
            </a:r>
            <a:endParaRPr lang="en-PK" dirty="0"/>
          </a:p>
        </p:txBody>
      </p:sp>
      <p:pic>
        <p:nvPicPr>
          <p:cNvPr id="9" name="Picture 8">
            <a:extLst>
              <a:ext uri="{FF2B5EF4-FFF2-40B4-BE49-F238E27FC236}">
                <a16:creationId xmlns:a16="http://schemas.microsoft.com/office/drawing/2014/main" id="{E0F5CE1F-892A-48DE-8830-6BD61ACCAE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016" y="73080"/>
            <a:ext cx="10318283" cy="5056307"/>
          </a:xfrm>
          <a:prstGeom prst="rect">
            <a:avLst/>
          </a:prstGeom>
        </p:spPr>
      </p:pic>
    </p:spTree>
    <p:extLst>
      <p:ext uri="{BB962C8B-B14F-4D97-AF65-F5344CB8AC3E}">
        <p14:creationId xmlns:p14="http://schemas.microsoft.com/office/powerpoint/2010/main" val="41028329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70000" lnSpcReduction="20000"/>
          </a:bodyPr>
          <a:lstStyle/>
          <a:p>
            <a:r>
              <a:rPr lang="en-US" sz="6000" dirty="0"/>
              <a:t>Before the meeting (continued)</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092200" y="-67377"/>
            <a:ext cx="3345046" cy="3814014"/>
          </a:xfrm>
        </p:spPr>
        <p:txBody>
          <a:bodyPr>
            <a:noAutofit/>
          </a:bodyPr>
          <a:lstStyle/>
          <a:p>
            <a:pPr algn="just"/>
            <a:r>
              <a:rPr lang="en-US" sz="5200" dirty="0"/>
              <a:t>Guidelines for meeting leaders (continued)</a:t>
            </a:r>
            <a:endParaRPr lang="en-PK" sz="52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6978316" cy="5905634"/>
          </a:xfrm>
        </p:spPr>
        <p:txBody>
          <a:bodyPr>
            <a:normAutofit/>
          </a:bodyPr>
          <a:lstStyle/>
          <a:p>
            <a:pPr marL="0" indent="0" algn="just">
              <a:buNone/>
            </a:pPr>
            <a:r>
              <a:rPr lang="en-US" sz="3200" b="1" u="sng" dirty="0"/>
              <a:t>2- Decide who should attend the meeting: </a:t>
            </a:r>
          </a:p>
          <a:p>
            <a:pPr algn="just"/>
            <a:r>
              <a:rPr lang="en-US" sz="2600" dirty="0"/>
              <a:t>In most cases all members join.</a:t>
            </a:r>
          </a:p>
          <a:p>
            <a:pPr lvl="2" algn="just">
              <a:buFont typeface="Wingdings" panose="05000000000000000000" pitchFamily="2" charset="2"/>
              <a:buChar char="Ø"/>
            </a:pPr>
            <a:r>
              <a:rPr lang="en-US" sz="2000" dirty="0"/>
              <a:t>Decide or let them choose who is attending online through videoconferencing platforms.</a:t>
            </a:r>
          </a:p>
          <a:p>
            <a:pPr marL="0" indent="0" algn="just">
              <a:buNone/>
            </a:pPr>
            <a:r>
              <a:rPr lang="en-US" sz="3200" b="1" u="sng" dirty="0"/>
              <a:t>3- Manage meeting logistics:</a:t>
            </a:r>
          </a:p>
          <a:p>
            <a:pPr algn="l"/>
            <a:r>
              <a:rPr lang="en-US" sz="2600" b="0" i="0" u="none" strike="noStrike" baseline="0" dirty="0">
                <a:latin typeface="AGaramondPro-Regular"/>
              </a:rPr>
              <a:t>You may choose to enact this role or ask another group member to do so.</a:t>
            </a:r>
          </a:p>
          <a:p>
            <a:pPr algn="l"/>
            <a:r>
              <a:rPr lang="en-US" sz="2600" dirty="0">
                <a:latin typeface="AGaramondPro-Regular"/>
              </a:rPr>
              <a:t>Face to face meeting:</a:t>
            </a:r>
          </a:p>
          <a:p>
            <a:pPr lvl="1">
              <a:buFont typeface="Wingdings" panose="05000000000000000000" pitchFamily="2" charset="2"/>
              <a:buChar char="Ø"/>
            </a:pPr>
            <a:r>
              <a:rPr lang="en-US" sz="2200" dirty="0">
                <a:latin typeface="AGaramondPro-Regular"/>
              </a:rPr>
              <a:t>Room should be configured to encourage interaction.</a:t>
            </a:r>
          </a:p>
          <a:p>
            <a:pPr lvl="1">
              <a:buFont typeface="Wingdings" panose="05000000000000000000" pitchFamily="2" charset="2"/>
              <a:buChar char="Ø"/>
            </a:pPr>
            <a:r>
              <a:rPr lang="en-US" sz="2200" dirty="0">
                <a:latin typeface="AGaramondPro-Regular"/>
              </a:rPr>
              <a:t>All necessary equipment should be available and operational as well.</a:t>
            </a:r>
            <a:endParaRPr lang="en-US" sz="2200" dirty="0"/>
          </a:p>
        </p:txBody>
      </p:sp>
    </p:spTree>
    <p:extLst>
      <p:ext uri="{BB962C8B-B14F-4D97-AF65-F5344CB8AC3E}">
        <p14:creationId xmlns:p14="http://schemas.microsoft.com/office/powerpoint/2010/main" val="16164596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C97802C-B036-408C-8D7D-E890171E5406}"/>
              </a:ext>
            </a:extLst>
          </p:cNvPr>
          <p:cNvSpPr>
            <a:spLocks noGrp="1"/>
          </p:cNvSpPr>
          <p:nvPr>
            <p:ph type="body" sz="half" idx="2"/>
          </p:nvPr>
        </p:nvSpPr>
        <p:spPr>
          <a:xfrm>
            <a:off x="144380" y="3977643"/>
            <a:ext cx="3345046" cy="1703766"/>
          </a:xfrm>
        </p:spPr>
        <p:txBody>
          <a:bodyPr>
            <a:normAutofit fontScale="70000" lnSpcReduction="20000"/>
          </a:bodyPr>
          <a:lstStyle/>
          <a:p>
            <a:r>
              <a:rPr lang="en-US" sz="6000" dirty="0"/>
              <a:t>Before the meeting (continued)</a:t>
            </a:r>
            <a:endParaRPr lang="en-PK" sz="6000" dirty="0"/>
          </a:p>
        </p:txBody>
      </p:sp>
      <p:sp>
        <p:nvSpPr>
          <p:cNvPr id="4" name="Title 3">
            <a:extLst>
              <a:ext uri="{FF2B5EF4-FFF2-40B4-BE49-F238E27FC236}">
                <a16:creationId xmlns:a16="http://schemas.microsoft.com/office/drawing/2014/main" id="{064AA26D-FE94-49FF-9FD4-D1F451749A5E}"/>
              </a:ext>
            </a:extLst>
          </p:cNvPr>
          <p:cNvSpPr>
            <a:spLocks noGrp="1"/>
          </p:cNvSpPr>
          <p:nvPr>
            <p:ph type="title"/>
          </p:nvPr>
        </p:nvSpPr>
        <p:spPr>
          <a:xfrm>
            <a:off x="1092200" y="-67377"/>
            <a:ext cx="3345046" cy="3814014"/>
          </a:xfrm>
        </p:spPr>
        <p:txBody>
          <a:bodyPr>
            <a:noAutofit/>
          </a:bodyPr>
          <a:lstStyle/>
          <a:p>
            <a:pPr algn="just"/>
            <a:r>
              <a:rPr lang="en-US" sz="5200" dirty="0"/>
              <a:t>Guidelines for meeting leaders (continued)</a:t>
            </a:r>
            <a:endParaRPr lang="en-PK" sz="5200" dirty="0"/>
          </a:p>
        </p:txBody>
      </p:sp>
      <p:sp>
        <p:nvSpPr>
          <p:cNvPr id="5" name="Content Placeholder 4">
            <a:extLst>
              <a:ext uri="{FF2B5EF4-FFF2-40B4-BE49-F238E27FC236}">
                <a16:creationId xmlns:a16="http://schemas.microsoft.com/office/drawing/2014/main" id="{5FD6581B-9BDB-40FB-9C55-3FB24AF9091E}"/>
              </a:ext>
            </a:extLst>
          </p:cNvPr>
          <p:cNvSpPr>
            <a:spLocks noGrp="1"/>
          </p:cNvSpPr>
          <p:nvPr>
            <p:ph idx="1"/>
          </p:nvPr>
        </p:nvSpPr>
        <p:spPr>
          <a:xfrm>
            <a:off x="4831882" y="812800"/>
            <a:ext cx="7286324" cy="5905634"/>
          </a:xfrm>
        </p:spPr>
        <p:txBody>
          <a:bodyPr>
            <a:normAutofit/>
          </a:bodyPr>
          <a:lstStyle/>
          <a:p>
            <a:pPr marL="0" indent="0" algn="just">
              <a:buNone/>
            </a:pPr>
            <a:r>
              <a:rPr lang="en-US" sz="3200" b="1" u="sng" dirty="0"/>
              <a:t>3- Manage meeting logistics (continued) </a:t>
            </a:r>
          </a:p>
          <a:p>
            <a:pPr algn="l"/>
            <a:r>
              <a:rPr lang="en-US" sz="2600" dirty="0">
                <a:latin typeface="AGaramondPro-Regular"/>
              </a:rPr>
              <a:t>online meeting:</a:t>
            </a:r>
          </a:p>
          <a:p>
            <a:pPr lvl="1">
              <a:buFont typeface="Wingdings" panose="05000000000000000000" pitchFamily="2" charset="2"/>
              <a:buChar char="Ø"/>
            </a:pPr>
            <a:r>
              <a:rPr lang="en-US" sz="2200" dirty="0">
                <a:latin typeface="AGaramondPro-Regular"/>
              </a:rPr>
              <a:t>Make sure every member has stable internet connection.</a:t>
            </a:r>
          </a:p>
          <a:p>
            <a:pPr lvl="1">
              <a:buFont typeface="Wingdings" panose="05000000000000000000" pitchFamily="2" charset="2"/>
              <a:buChar char="Ø"/>
            </a:pPr>
            <a:r>
              <a:rPr lang="en-US" sz="2200" dirty="0">
                <a:latin typeface="AGaramondPro-Regular"/>
              </a:rPr>
              <a:t>Choose appropriate meeting platform according to the theme.</a:t>
            </a:r>
          </a:p>
          <a:p>
            <a:pPr lvl="2">
              <a:buFont typeface="Wingdings" panose="05000000000000000000" pitchFamily="2" charset="2"/>
              <a:buChar char="Ø"/>
            </a:pPr>
            <a:r>
              <a:rPr lang="en-US" sz="1800" dirty="0"/>
              <a:t>Make sure every member has access to that platform.</a:t>
            </a:r>
            <a:endParaRPr lang="en-US" sz="2600" dirty="0">
              <a:latin typeface="AGaramondPro-Regular"/>
            </a:endParaRPr>
          </a:p>
          <a:p>
            <a:pPr marL="0" indent="0" algn="l">
              <a:buNone/>
            </a:pPr>
            <a:r>
              <a:rPr lang="en-US" sz="3200" b="1" u="sng" dirty="0">
                <a:latin typeface="AGaramondPro-Regular"/>
              </a:rPr>
              <a:t>4-Speak with each participant prior to the meeting:</a:t>
            </a:r>
          </a:p>
          <a:p>
            <a:pPr algn="l"/>
            <a:r>
              <a:rPr lang="en-US" sz="2600" b="0" i="0" u="none" strike="noStrike" baseline="0" dirty="0">
                <a:latin typeface="AGaramondPro-Regular"/>
              </a:rPr>
              <a:t>understand members’ positions and personal goals.</a:t>
            </a:r>
          </a:p>
          <a:p>
            <a:pPr algn="l"/>
            <a:r>
              <a:rPr lang="en-US" sz="2600" dirty="0">
                <a:latin typeface="AGaramondPro-Regular"/>
              </a:rPr>
              <a:t>Settles down the reservations of members.</a:t>
            </a:r>
          </a:p>
          <a:p>
            <a:pPr algn="l"/>
            <a:r>
              <a:rPr lang="en-US" sz="2600" dirty="0">
                <a:latin typeface="AGaramondPro-Regular"/>
              </a:rPr>
              <a:t>Will help you use them effectively in the meeting.</a:t>
            </a:r>
          </a:p>
          <a:p>
            <a:pPr marL="0" indent="0">
              <a:buNone/>
            </a:pPr>
            <a:endParaRPr lang="en-US" sz="2400" dirty="0"/>
          </a:p>
        </p:txBody>
      </p:sp>
    </p:spTree>
    <p:extLst>
      <p:ext uri="{BB962C8B-B14F-4D97-AF65-F5344CB8AC3E}">
        <p14:creationId xmlns:p14="http://schemas.microsoft.com/office/powerpoint/2010/main" val="3996661176"/>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Classic Company All Hands_Win32_MS v3" id="{1F352A5D-0EBE-49A2-9FF7-DEF81AB6F3C6}" vid="{D35781EA-2188-4D84-8966-791644CE13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7E0A2CB4-6869-426F-8BC4-A32C90CBE263}">
  <ds:schemaRefs>
    <ds:schemaRef ds:uri="http://schemas.microsoft.com/sharepoint/v3/contenttype/forms"/>
  </ds:schemaRefs>
</ds:datastoreItem>
</file>

<file path=customXml/itemProps2.xml><?xml version="1.0" encoding="utf-8"?>
<ds:datastoreItem xmlns:ds="http://schemas.openxmlformats.org/officeDocument/2006/customXml" ds:itemID="{A941CA7C-A0BF-44EF-B2E5-7539C3B9B0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4E879E6-8FFE-4154-8F2A-F7518B89B37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Classic company all hands presentation</Template>
  <TotalTime>289</TotalTime>
  <Words>1606</Words>
  <Application>Microsoft Office PowerPoint</Application>
  <PresentationFormat>Widescreen</PresentationFormat>
  <Paragraphs>170</Paragraphs>
  <Slides>28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AGaramondPro-Regular</vt:lpstr>
      <vt:lpstr>Calibri</vt:lpstr>
      <vt:lpstr>Calibri Light</vt:lpstr>
      <vt:lpstr>Times New Roman</vt:lpstr>
      <vt:lpstr>Wingdings</vt:lpstr>
      <vt:lpstr>RetrospectVTI</vt:lpstr>
      <vt:lpstr>Group#2</vt:lpstr>
      <vt:lpstr>PowerPoint Presentation</vt:lpstr>
      <vt:lpstr>What is a meeting</vt:lpstr>
      <vt:lpstr>Why discussion on meeting is important.</vt:lpstr>
      <vt:lpstr>Guidelines for meeting leaders/Conveners</vt:lpstr>
      <vt:lpstr>Guidelines for meeting leaders (continued)</vt:lpstr>
      <vt:lpstr>An agenda for the internet course committee</vt:lpstr>
      <vt:lpstr>Guidelines for meeting leaders (continued)</vt:lpstr>
      <vt:lpstr>Guidelines for meeting leaders (continued)</vt:lpstr>
      <vt:lpstr>Guidelines for meeting leaders (continued)</vt:lpstr>
      <vt:lpstr>Guidelines for meeting leaders (continued)</vt:lpstr>
      <vt:lpstr>Guidelines for meeting leaders (continued)</vt:lpstr>
      <vt:lpstr>Guidelines for meeting leaders (continued)</vt:lpstr>
      <vt:lpstr>Guidelines for meeting leaders (continued)</vt:lpstr>
      <vt:lpstr>Guidelines for meeting leaders (continued)</vt:lpstr>
      <vt:lpstr>Guidelines for meeting Participants.</vt:lpstr>
      <vt:lpstr>Guidelines for meeting Participants </vt:lpstr>
      <vt:lpstr>Guidelines for meeting Participants  (Continued)</vt:lpstr>
      <vt:lpstr>Guidelines for meeting Participants  (Continued)</vt:lpstr>
      <vt:lpstr>Guidelines for meeting Participants  (Continued)</vt:lpstr>
      <vt:lpstr>Guidelines for meeting Participants  (Continued)</vt:lpstr>
      <vt:lpstr>Guidelines for meeting Participants  (Continued)</vt:lpstr>
      <vt:lpstr>Guidelines for meeting Participants  (Continued)</vt:lpstr>
      <vt:lpstr>Guidelines for meeting Participants  (Continued)</vt:lpstr>
      <vt:lpstr>Wrap Up</vt:lpstr>
      <vt:lpstr>Conclusion</vt:lpstr>
      <vt:lpstr>Conclusion (continued)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dc:title>
  <dc:creator>L215463Muhammad ALi</dc:creator>
  <cp:lastModifiedBy>L215463Muhammad ALi</cp:lastModifiedBy>
  <cp:revision>36</cp:revision>
  <dcterms:created xsi:type="dcterms:W3CDTF">2022-04-08T09:27:15Z</dcterms:created>
  <dcterms:modified xsi:type="dcterms:W3CDTF">2022-04-12T06:54:24Z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